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9" r:id="rId2"/>
    <p:sldId id="260" r:id="rId3"/>
    <p:sldId id="256" r:id="rId4"/>
    <p:sldId id="267" r:id="rId5"/>
    <p:sldId id="268" r:id="rId6"/>
    <p:sldId id="269" r:id="rId7"/>
    <p:sldId id="440" r:id="rId8"/>
    <p:sldId id="457" r:id="rId9"/>
    <p:sldId id="441" r:id="rId10"/>
    <p:sldId id="459" r:id="rId11"/>
    <p:sldId id="428" r:id="rId12"/>
    <p:sldId id="454" r:id="rId13"/>
    <p:sldId id="455" r:id="rId14"/>
    <p:sldId id="442" r:id="rId15"/>
    <p:sldId id="461" r:id="rId16"/>
    <p:sldId id="262" r:id="rId17"/>
    <p:sldId id="270" r:id="rId18"/>
    <p:sldId id="263" r:id="rId19"/>
    <p:sldId id="261" r:id="rId20"/>
    <p:sldId id="264" r:id="rId21"/>
    <p:sldId id="265" r:id="rId22"/>
    <p:sldId id="266" r:id="rId23"/>
    <p:sldId id="460" r:id="rId2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50"/>
    <p:restoredTop sz="94710"/>
  </p:normalViewPr>
  <p:slideViewPr>
    <p:cSldViewPr snapToGrid="0" snapToObjects="1" showGuides="1">
      <p:cViewPr varScale="1">
        <p:scale>
          <a:sx n="161" d="100"/>
          <a:sy n="161" d="100"/>
        </p:scale>
        <p:origin x="138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sv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ループで回してることがわかるように色や太さを変える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8DF90-ECFB-6C41-BBC9-6A674EA8312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8630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①から②へ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8DF90-ECFB-6C41-BBC9-6A674EA8312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8388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ループで回してることがわかるように色や太さを変える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8DF90-ECFB-6C41-BBC9-6A674EA83129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2353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①から②へ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8DF90-ECFB-6C41-BBC9-6A674EA83129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3829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C1ACE-FC73-114D-8D70-F084A953608A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874FD-AA54-3244-BAEB-A36057AA2F7A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B40F-4AAB-504F-A7F6-6134261C54B4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D41D-7A3C-E746-8FDF-7BE3DD8B645F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9DBB3-453A-3B42-A3AC-B17CDABABCE8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83969-29EB-EC41-ADE4-54FFE137093B}" type="datetime1">
              <a:t>2020/2/4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2E233-E33F-1F4F-B76A-388ABD366FFB}" type="datetime1">
              <a:t>2020/2/4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649-6AF7-444E-81D8-E4491CB6458E}" type="datetime1">
              <a:t>2020/2/4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C6704-0C6B-5543-8D0A-59C873747A7E}" type="datetime1">
              <a:t>2020/2/4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50E2F-CD98-5549-B099-97170B98F34B}" type="datetime1">
              <a:t>2020/2/4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DBDA5-E559-4741-AEB4-073104D18AC3}" type="datetime1">
              <a:t>2020/2/4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7862F-8639-9943-A813-20E9991A221B}" type="datetime1">
              <a:t>2020/2/4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2.png"/><Relationship Id="rId9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11" Type="http://schemas.openxmlformats.org/officeDocument/2006/relationships/image" Target="../media/image26.jpg"/><Relationship Id="rId5" Type="http://schemas.openxmlformats.org/officeDocument/2006/relationships/image" Target="../media/image20.jpg"/><Relationship Id="rId10" Type="http://schemas.openxmlformats.org/officeDocument/2006/relationships/image" Target="../media/image25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34B2BB-7032-A540-9F6F-8146BF3B2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 dirty="0"/>
              <a:t>号機アーキテクチャ</a:t>
            </a:r>
            <a:r>
              <a:rPr kumimoji="1" lang="en-US" altLang="ja-JP" dirty="0"/>
              <a:t>③</a:t>
            </a:r>
            <a:r>
              <a:rPr kumimoji="1" lang="ja-JP" altLang="en-US" dirty="0"/>
              <a:t>帰還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95FB0997-4509-3B4A-B3B1-01A4F4A61EF4}"/>
              </a:ext>
            </a:extLst>
          </p:cNvPr>
          <p:cNvGrpSpPr/>
          <p:nvPr/>
        </p:nvGrpSpPr>
        <p:grpSpPr>
          <a:xfrm>
            <a:off x="906482" y="797632"/>
            <a:ext cx="11240266" cy="7409230"/>
            <a:chOff x="-676894" y="631378"/>
            <a:chExt cx="11240266" cy="7409230"/>
          </a:xfrm>
        </p:grpSpPr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FCA627BD-0FCD-0244-95ED-F41B0E9A903A}"/>
                </a:ext>
              </a:extLst>
            </p:cNvPr>
            <p:cNvSpPr/>
            <p:nvPr/>
          </p:nvSpPr>
          <p:spPr>
            <a:xfrm>
              <a:off x="115753" y="1473695"/>
              <a:ext cx="7313175" cy="4368965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56" name="図 55">
              <a:extLst>
                <a:ext uri="{FF2B5EF4-FFF2-40B4-BE49-F238E27FC236}">
                  <a16:creationId xmlns:a16="http://schemas.microsoft.com/office/drawing/2014/main" id="{12D55BDD-998B-9448-B3A2-A0A1E361F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27900" b="69436" l="14167" r="90208">
                          <a14:foregroundMark x1="23889" y1="29310" x2="15903" y2="41379"/>
                          <a14:foregroundMark x1="15903" y1="41379" x2="18958" y2="45298"/>
                          <a14:foregroundMark x1="45417" y1="27900" x2="22292" y2="30564"/>
                          <a14:foregroundMark x1="47014" y1="28370" x2="72222" y2="28840"/>
                          <a14:foregroundMark x1="72222" y1="28840" x2="77639" y2="50940"/>
                          <a14:foregroundMark x1="77639" y1="50940" x2="76806" y2="57367"/>
                          <a14:foregroundMark x1="53333" y1="29310" x2="75833" y2="29781"/>
                          <a14:foregroundMark x1="73819" y1="27586" x2="81389" y2="37147"/>
                          <a14:foregroundMark x1="81389" y1="37147" x2="78056" y2="59404"/>
                          <a14:foregroundMark x1="78056" y1="59404" x2="69653" y2="64420"/>
                          <a14:foregroundMark x1="69653" y1="64420" x2="69653" y2="64420"/>
                          <a14:foregroundMark x1="80903" y1="35580" x2="82569" y2="56113"/>
                          <a14:foregroundMark x1="82569" y1="56113" x2="75972" y2="66771"/>
                          <a14:foregroundMark x1="77153" y1="29310" x2="84028" y2="42633"/>
                          <a14:foregroundMark x1="84028" y1="42633" x2="80972" y2="62853"/>
                          <a14:foregroundMark x1="80972" y1="62853" x2="54306" y2="70376"/>
                          <a14:foregroundMark x1="54306" y1="70376" x2="25347" y2="70063"/>
                          <a14:foregroundMark x1="25347" y1="70063" x2="16389" y2="58934"/>
                          <a14:foregroundMark x1="16389" y1="58934" x2="15278" y2="39498"/>
                          <a14:foregroundMark x1="15278" y1="39498" x2="20347" y2="29781"/>
                          <a14:foregroundMark x1="22708" y1="64890" x2="33264" y2="65361"/>
                          <a14:foregroundMark x1="33264" y1="65361" x2="62361" y2="60502"/>
                          <a14:foregroundMark x1="62361" y1="60502" x2="64375" y2="64107"/>
                          <a14:foregroundMark x1="64375" y1="66301" x2="39861" y2="65831"/>
                          <a14:foregroundMark x1="19167" y1="66301" x2="12431" y2="53918"/>
                          <a14:foregroundMark x1="14069" y1="36000" x2="14236" y2="34169"/>
                          <a14:foregroundMark x1="12431" y1="53918" x2="13998" y2="36768"/>
                          <a14:foregroundMark x1="14236" y1="34169" x2="17014" y2="30251"/>
                          <a14:foregroundMark x1="81111" y1="33386" x2="85417" y2="51254"/>
                          <a14:foregroundMark x1="85417" y1="51254" x2="82500" y2="60031"/>
                          <a14:foregroundMark x1="42222" y1="47492" x2="34167" y2="40909"/>
                          <a14:foregroundMark x1="41667" y1="45298" x2="41875" y2="54702"/>
                          <a14:foregroundMark x1="37083" y1="57367" x2="34931" y2="53292"/>
                          <a14:foregroundMark x1="66944" y1="68966" x2="75833" y2="69436"/>
                          <a14:foregroundMark x1="75833" y1="69436" x2="79583" y2="68025"/>
                          <a14:foregroundMark x1="90208" y1="41379" x2="90208" y2="41379"/>
                          <a14:backgroundMark x1="13750" y1="34639" x2="13125" y2="34169"/>
                          <a14:backgroundMark x1="13681" y1="34639" x2="13681" y2="32915"/>
                          <a14:backgroundMark x1="13681" y1="33699" x2="13750" y2="32915"/>
                          <a14:backgroundMark x1="11875" y1="53918" x2="12083" y2="53135"/>
                          <a14:backgroundMark x1="5764" y1="60345" x2="5764" y2="60345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 l="12163" t="24308" r="13571" b="28681"/>
            <a:stretch/>
          </p:blipFill>
          <p:spPr>
            <a:xfrm>
              <a:off x="1130246" y="631378"/>
              <a:ext cx="2409864" cy="675878"/>
            </a:xfrm>
            <a:prstGeom prst="rect">
              <a:avLst/>
            </a:prstGeom>
          </p:spPr>
        </p:pic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6961069D-27D0-3F43-A5CD-BC2DCD44EF1B}"/>
                </a:ext>
              </a:extLst>
            </p:cNvPr>
            <p:cNvSpPr/>
            <p:nvPr/>
          </p:nvSpPr>
          <p:spPr>
            <a:xfrm>
              <a:off x="3446451" y="661971"/>
              <a:ext cx="1820394" cy="692943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RealSense</a:t>
              </a:r>
              <a:endParaRPr lang="ja-JP" altLang="en-US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5DF6E600-8C77-CE41-9D44-8366739DBD91}"/>
                </a:ext>
              </a:extLst>
            </p:cNvPr>
            <p:cNvCxnSpPr>
              <a:cxnSpLocks/>
              <a:stCxn id="56" idx="2"/>
            </p:cNvCxnSpPr>
            <p:nvPr/>
          </p:nvCxnSpPr>
          <p:spPr>
            <a:xfrm flipH="1">
              <a:off x="1283158" y="1307256"/>
              <a:ext cx="1052020" cy="63253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DF91D151-5403-3C49-B552-8D7B8E21D6B2}"/>
                </a:ext>
              </a:extLst>
            </p:cNvPr>
            <p:cNvCxnSpPr>
              <a:cxnSpLocks/>
              <a:stCxn id="56" idx="2"/>
            </p:cNvCxnSpPr>
            <p:nvPr/>
          </p:nvCxnSpPr>
          <p:spPr>
            <a:xfrm>
              <a:off x="2335178" y="1307256"/>
              <a:ext cx="1041198" cy="64089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45FE7D92-ECD2-414D-AE6F-AAC7FE3D1A3D}"/>
                </a:ext>
              </a:extLst>
            </p:cNvPr>
            <p:cNvSpPr/>
            <p:nvPr/>
          </p:nvSpPr>
          <p:spPr>
            <a:xfrm>
              <a:off x="540063" y="3662958"/>
              <a:ext cx="1460895" cy="57902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ArUco</a:t>
              </a:r>
            </a:p>
          </p:txBody>
        </p:sp>
        <p:cxnSp>
          <p:nvCxnSpPr>
            <p:cNvPr id="70" name="直線矢印コネクタ 69">
              <a:extLst>
                <a:ext uri="{FF2B5EF4-FFF2-40B4-BE49-F238E27FC236}">
                  <a16:creationId xmlns:a16="http://schemas.microsoft.com/office/drawing/2014/main" id="{FC6EDC3E-F7FC-E64B-A55D-F97F7152C1E1}"/>
                </a:ext>
              </a:extLst>
            </p:cNvPr>
            <p:cNvCxnSpPr>
              <a:cxnSpLocks/>
              <a:endCxn id="69" idx="0"/>
            </p:cNvCxnSpPr>
            <p:nvPr/>
          </p:nvCxnSpPr>
          <p:spPr>
            <a:xfrm>
              <a:off x="1270510" y="3133760"/>
              <a:ext cx="1" cy="52919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FAE0A642-AC85-8F42-844E-FC2199BD5BE3}"/>
                </a:ext>
              </a:extLst>
            </p:cNvPr>
            <p:cNvSpPr/>
            <p:nvPr/>
          </p:nvSpPr>
          <p:spPr>
            <a:xfrm>
              <a:off x="5425147" y="6083040"/>
              <a:ext cx="1342202" cy="67752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73" name="直線矢印コネクタ 72">
              <a:extLst>
                <a:ext uri="{FF2B5EF4-FFF2-40B4-BE49-F238E27FC236}">
                  <a16:creationId xmlns:a16="http://schemas.microsoft.com/office/drawing/2014/main" id="{85A9BB5A-9ED1-1F4F-92ED-BCC43ADEDE0B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1270511" y="4241981"/>
              <a:ext cx="0" cy="74948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60BE26C6-B9D0-BE43-9CD1-C656FE7F90D2}"/>
                </a:ext>
              </a:extLst>
            </p:cNvPr>
            <p:cNvCxnSpPr>
              <a:cxnSpLocks/>
              <a:stCxn id="94" idx="2"/>
              <a:endCxn id="72" idx="0"/>
            </p:cNvCxnSpPr>
            <p:nvPr/>
          </p:nvCxnSpPr>
          <p:spPr>
            <a:xfrm flipH="1">
              <a:off x="6096248" y="5284171"/>
              <a:ext cx="4590" cy="798869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35AD2E4-08EA-4F43-887A-996FF95C5A14}"/>
                </a:ext>
              </a:extLst>
            </p:cNvPr>
            <p:cNvCxnSpPr>
              <a:cxnSpLocks/>
            </p:cNvCxnSpPr>
            <p:nvPr/>
          </p:nvCxnSpPr>
          <p:spPr>
            <a:xfrm>
              <a:off x="6126500" y="6783676"/>
              <a:ext cx="0" cy="46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E7230277-3F6F-E840-9ACB-85CF7B1788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8338" y="4967103"/>
              <a:ext cx="208090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6C87289A-649A-CA4C-A9A2-88F53244EA4D}"/>
                </a:ext>
              </a:extLst>
            </p:cNvPr>
            <p:cNvSpPr txBox="1"/>
            <p:nvPr/>
          </p:nvSpPr>
          <p:spPr>
            <a:xfrm>
              <a:off x="2383377" y="3672581"/>
              <a:ext cx="1912143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マーカーとの</a:t>
              </a:r>
              <a:endPara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距離算出</a:t>
              </a:r>
              <a:endPara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D48C011D-4ED5-6B45-94B7-3D94456709DB}"/>
                </a:ext>
              </a:extLst>
            </p:cNvPr>
            <p:cNvSpPr txBox="1"/>
            <p:nvPr/>
          </p:nvSpPr>
          <p:spPr>
            <a:xfrm>
              <a:off x="1147100" y="4983207"/>
              <a:ext cx="19139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マーカー座標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F9D50ED6-0FA2-FC48-ACBD-BDFB692FD63D}"/>
                </a:ext>
              </a:extLst>
            </p:cNvPr>
            <p:cNvSpPr txBox="1"/>
            <p:nvPr/>
          </p:nvSpPr>
          <p:spPr>
            <a:xfrm>
              <a:off x="4749880" y="6829169"/>
              <a:ext cx="13766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制御信号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7720C66B-F00D-2049-8E04-9CA72D1AD5D5}"/>
                </a:ext>
              </a:extLst>
            </p:cNvPr>
            <p:cNvCxnSpPr>
              <a:cxnSpLocks/>
              <a:endCxn id="103" idx="0"/>
            </p:cNvCxnSpPr>
            <p:nvPr/>
          </p:nvCxnSpPr>
          <p:spPr>
            <a:xfrm>
              <a:off x="6100839" y="1642933"/>
              <a:ext cx="0" cy="7186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テキスト ボックス 82">
              <a:extLst>
                <a:ext uri="{FF2B5EF4-FFF2-40B4-BE49-F238E27FC236}">
                  <a16:creationId xmlns:a16="http://schemas.microsoft.com/office/drawing/2014/main" id="{88588588-8866-6D4A-B9AF-E7AF7659575E}"/>
                </a:ext>
              </a:extLst>
            </p:cNvPr>
            <p:cNvSpPr txBox="1"/>
            <p:nvPr/>
          </p:nvSpPr>
          <p:spPr>
            <a:xfrm>
              <a:off x="7319548" y="2717323"/>
              <a:ext cx="1000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False</a:t>
              </a:r>
            </a:p>
          </p:txBody>
        </p: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E4723C68-F9B3-7643-95CE-E9B08A719810}"/>
                </a:ext>
              </a:extLst>
            </p:cNvPr>
            <p:cNvSpPr txBox="1"/>
            <p:nvPr/>
          </p:nvSpPr>
          <p:spPr>
            <a:xfrm>
              <a:off x="6001008" y="3972769"/>
              <a:ext cx="10526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True</a:t>
              </a:r>
            </a:p>
          </p:txBody>
        </p:sp>
        <p:pic>
          <p:nvPicPr>
            <p:cNvPr id="86" name="図 85">
              <a:extLst>
                <a:ext uri="{FF2B5EF4-FFF2-40B4-BE49-F238E27FC236}">
                  <a16:creationId xmlns:a16="http://schemas.microsoft.com/office/drawing/2014/main" id="{37F2A56F-7CAA-6742-8ADA-4DEC8C1CF3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25" r="50101" b="20579"/>
            <a:stretch/>
          </p:blipFill>
          <p:spPr>
            <a:xfrm>
              <a:off x="381625" y="1931862"/>
              <a:ext cx="1803067" cy="1221176"/>
            </a:xfrm>
            <a:custGeom>
              <a:avLst/>
              <a:gdLst>
                <a:gd name="connsiteX0" fmla="*/ 0 w 2500530"/>
                <a:gd name="connsiteY0" fmla="*/ 0 h 1693552"/>
                <a:gd name="connsiteX1" fmla="*/ 2500530 w 2500530"/>
                <a:gd name="connsiteY1" fmla="*/ 0 h 1693552"/>
                <a:gd name="connsiteX2" fmla="*/ 2500530 w 2500530"/>
                <a:gd name="connsiteY2" fmla="*/ 1693552 h 1693552"/>
                <a:gd name="connsiteX3" fmla="*/ 0 w 2500530"/>
                <a:gd name="connsiteY3" fmla="*/ 1693552 h 1693552"/>
                <a:gd name="connsiteX4" fmla="*/ 0 w 2500530"/>
                <a:gd name="connsiteY4" fmla="*/ 0 h 169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0530" h="1693552">
                  <a:moveTo>
                    <a:pt x="0" y="0"/>
                  </a:moveTo>
                  <a:lnTo>
                    <a:pt x="2500530" y="0"/>
                  </a:lnTo>
                  <a:lnTo>
                    <a:pt x="2500530" y="1693552"/>
                  </a:lnTo>
                  <a:lnTo>
                    <a:pt x="0" y="1693552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87" name="図 86">
              <a:extLst>
                <a:ext uri="{FF2B5EF4-FFF2-40B4-BE49-F238E27FC236}">
                  <a16:creationId xmlns:a16="http://schemas.microsoft.com/office/drawing/2014/main" id="{0703C448-92C4-C24B-91E9-A66C056849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484" r="306" b="20579"/>
            <a:stretch/>
          </p:blipFill>
          <p:spPr>
            <a:xfrm>
              <a:off x="2448537" y="1951835"/>
              <a:ext cx="1803067" cy="1214679"/>
            </a:xfrm>
            <a:custGeom>
              <a:avLst/>
              <a:gdLst>
                <a:gd name="connsiteX0" fmla="*/ 0 w 2785765"/>
                <a:gd name="connsiteY0" fmla="*/ 0 h 1693552"/>
                <a:gd name="connsiteX1" fmla="*/ 2785765 w 2785765"/>
                <a:gd name="connsiteY1" fmla="*/ 0 h 1693552"/>
                <a:gd name="connsiteX2" fmla="*/ 2785765 w 2785765"/>
                <a:gd name="connsiteY2" fmla="*/ 1693552 h 1693552"/>
                <a:gd name="connsiteX3" fmla="*/ 0 w 2785765"/>
                <a:gd name="connsiteY3" fmla="*/ 1693552 h 1693552"/>
                <a:gd name="connsiteX4" fmla="*/ 0 w 2785765"/>
                <a:gd name="connsiteY4" fmla="*/ 0 h 169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5765" h="1693552">
                  <a:moveTo>
                    <a:pt x="0" y="0"/>
                  </a:moveTo>
                  <a:lnTo>
                    <a:pt x="2785765" y="0"/>
                  </a:lnTo>
                  <a:lnTo>
                    <a:pt x="2785765" y="1693552"/>
                  </a:lnTo>
                  <a:lnTo>
                    <a:pt x="0" y="1693552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26A22124-C6EA-F841-82C7-50B89E34D379}"/>
                </a:ext>
              </a:extLst>
            </p:cNvPr>
            <p:cNvCxnSpPr>
              <a:cxnSpLocks/>
            </p:cNvCxnSpPr>
            <p:nvPr/>
          </p:nvCxnSpPr>
          <p:spPr>
            <a:xfrm>
              <a:off x="-676894" y="970347"/>
              <a:ext cx="177649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E19D32AB-821B-B342-AB15-154C8944E04E}"/>
                </a:ext>
              </a:extLst>
            </p:cNvPr>
            <p:cNvCxnSpPr>
              <a:cxnSpLocks/>
            </p:cNvCxnSpPr>
            <p:nvPr/>
          </p:nvCxnSpPr>
          <p:spPr>
            <a:xfrm>
              <a:off x="-676894" y="6421800"/>
              <a:ext cx="61020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7C6F80FE-8AAB-5946-9917-98BB589894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95520" y="4340323"/>
              <a:ext cx="447476" cy="71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" name="グループ化 91">
              <a:extLst>
                <a:ext uri="{FF2B5EF4-FFF2-40B4-BE49-F238E27FC236}">
                  <a16:creationId xmlns:a16="http://schemas.microsoft.com/office/drawing/2014/main" id="{88142A74-F7EA-2B49-ABE1-6F84A19E1E0E}"/>
                </a:ext>
              </a:extLst>
            </p:cNvPr>
            <p:cNvGrpSpPr/>
            <p:nvPr/>
          </p:nvGrpSpPr>
          <p:grpSpPr>
            <a:xfrm>
              <a:off x="4960559" y="2361611"/>
              <a:ext cx="2280559" cy="1498508"/>
              <a:chOff x="5796021" y="6294340"/>
              <a:chExt cx="2280559" cy="1498508"/>
            </a:xfrm>
          </p:grpSpPr>
          <p:sp>
            <p:nvSpPr>
              <p:cNvPr id="103" name="ひし形 102">
                <a:extLst>
                  <a:ext uri="{FF2B5EF4-FFF2-40B4-BE49-F238E27FC236}">
                    <a16:creationId xmlns:a16="http://schemas.microsoft.com/office/drawing/2014/main" id="{7DBE5E6F-0897-A844-A9B6-B800CB799804}"/>
                  </a:ext>
                </a:extLst>
              </p:cNvPr>
              <p:cNvSpPr/>
              <p:nvPr/>
            </p:nvSpPr>
            <p:spPr>
              <a:xfrm>
                <a:off x="5796021" y="6294340"/>
                <a:ext cx="2280559" cy="1498508"/>
              </a:xfrm>
              <a:prstGeom prst="diamond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4" name="正方形/長方形 103">
                <a:extLst>
                  <a:ext uri="{FF2B5EF4-FFF2-40B4-BE49-F238E27FC236}">
                    <a16:creationId xmlns:a16="http://schemas.microsoft.com/office/drawing/2014/main" id="{5C534788-BE53-DD48-95A1-E9DB612EB454}"/>
                  </a:ext>
                </a:extLst>
              </p:cNvPr>
              <p:cNvSpPr/>
              <p:nvPr/>
            </p:nvSpPr>
            <p:spPr>
              <a:xfrm>
                <a:off x="5799207" y="6592441"/>
                <a:ext cx="2253436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/>
                <a:r>
                  <a:rPr lang="ja-JP" altLang="en-US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マーカー</a:t>
                </a:r>
                <a:endParaRPr lang="en-US" altLang="ja-JP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lvl="0" algn="ctr"/>
                <a:r>
                  <a:rPr lang="ja-JP" altLang="en-US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との距離</a:t>
                </a:r>
                <a:r>
                  <a:rPr lang="en-US" altLang="ja-JP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</a:p>
              <a:p>
                <a:pPr lvl="0" algn="ctr"/>
                <a:r>
                  <a:rPr lang="en-US" altLang="ja-JP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≧17 cm</a:t>
                </a:r>
                <a:endParaRPr lang="ja-JP" altLang="en-US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897C4ED5-A06F-2049-80CC-F4D33C955691}"/>
                </a:ext>
              </a:extLst>
            </p:cNvPr>
            <p:cNvCxnSpPr>
              <a:cxnSpLocks/>
              <a:stCxn id="103" idx="2"/>
              <a:endCxn id="94" idx="0"/>
            </p:cNvCxnSpPr>
            <p:nvPr/>
          </p:nvCxnSpPr>
          <p:spPr>
            <a:xfrm flipH="1">
              <a:off x="6100838" y="3860119"/>
              <a:ext cx="1" cy="80812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DF62E5F9-8F01-0943-AE5C-C1B296529824}"/>
                </a:ext>
              </a:extLst>
            </p:cNvPr>
            <p:cNvSpPr/>
            <p:nvPr/>
          </p:nvSpPr>
          <p:spPr>
            <a:xfrm>
              <a:off x="5310900" y="4668244"/>
              <a:ext cx="1579876" cy="61592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</a:p>
          </p:txBody>
        </p: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6DB43EF5-E9EE-2F41-A300-E8A000D7B1D8}"/>
                </a:ext>
              </a:extLst>
            </p:cNvPr>
            <p:cNvCxnSpPr>
              <a:cxnSpLocks/>
              <a:stCxn id="79" idx="0"/>
            </p:cNvCxnSpPr>
            <p:nvPr/>
          </p:nvCxnSpPr>
          <p:spPr>
            <a:xfrm flipV="1">
              <a:off x="3339449" y="2873443"/>
              <a:ext cx="9798" cy="79913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A76E4D2F-51CF-A648-B33D-E40CD16C9C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04386" y="4965136"/>
              <a:ext cx="200651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67A862D6-8B46-C746-9127-6D4B83988CD8}"/>
                </a:ext>
              </a:extLst>
            </p:cNvPr>
            <p:cNvCxnSpPr>
              <a:cxnSpLocks/>
              <a:stCxn id="103" idx="3"/>
              <a:endCxn id="109" idx="1"/>
            </p:cNvCxnSpPr>
            <p:nvPr/>
          </p:nvCxnSpPr>
          <p:spPr>
            <a:xfrm flipV="1">
              <a:off x="7241118" y="3105148"/>
              <a:ext cx="1005601" cy="5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02624F7A-E424-7442-9A84-4985FAD9C031}"/>
                </a:ext>
              </a:extLst>
            </p:cNvPr>
            <p:cNvCxnSpPr>
              <a:cxnSpLocks/>
            </p:cNvCxnSpPr>
            <p:nvPr/>
          </p:nvCxnSpPr>
          <p:spPr>
            <a:xfrm>
              <a:off x="-676894" y="963775"/>
              <a:ext cx="0" cy="545802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363E9607-5A1C-9641-80D5-C2F20628F9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0131" y="1642933"/>
              <a:ext cx="2865" cy="270457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2AFF6315-2FE6-EA4A-9219-996C00B78052}"/>
                </a:ext>
              </a:extLst>
            </p:cNvPr>
            <p:cNvCxnSpPr>
              <a:cxnSpLocks/>
            </p:cNvCxnSpPr>
            <p:nvPr/>
          </p:nvCxnSpPr>
          <p:spPr>
            <a:xfrm>
              <a:off x="4747088" y="1642933"/>
              <a:ext cx="135611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テキスト ボックス 100">
              <a:extLst>
                <a:ext uri="{FF2B5EF4-FFF2-40B4-BE49-F238E27FC236}">
                  <a16:creationId xmlns:a16="http://schemas.microsoft.com/office/drawing/2014/main" id="{367DD86E-E328-0C40-89F7-2DA6DADA37E7}"/>
                </a:ext>
              </a:extLst>
            </p:cNvPr>
            <p:cNvSpPr txBox="1"/>
            <p:nvPr/>
          </p:nvSpPr>
          <p:spPr>
            <a:xfrm>
              <a:off x="3134297" y="5609905"/>
              <a:ext cx="1276086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lg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DL-Box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9BAA3735-4B59-FC40-BEAF-3E65583AE1AA}"/>
                </a:ext>
              </a:extLst>
            </p:cNvPr>
            <p:cNvSpPr/>
            <p:nvPr/>
          </p:nvSpPr>
          <p:spPr>
            <a:xfrm>
              <a:off x="8246719" y="2744450"/>
              <a:ext cx="2316653" cy="72139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腕を下げる</a:t>
              </a:r>
              <a:endPara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グリッパー開</a:t>
              </a:r>
            </a:p>
          </p:txBody>
        </p:sp>
        <p:cxnSp>
          <p:nvCxnSpPr>
            <p:cNvPr id="110" name="直線矢印コネクタ 109">
              <a:extLst>
                <a:ext uri="{FF2B5EF4-FFF2-40B4-BE49-F238E27FC236}">
                  <a16:creationId xmlns:a16="http://schemas.microsoft.com/office/drawing/2014/main" id="{91308A64-6F4E-7F44-BBB1-FEE7ED6949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0086" y="4468227"/>
              <a:ext cx="0" cy="5137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7DB22F15-C730-A946-A0D5-E942FA7B3272}"/>
                </a:ext>
              </a:extLst>
            </p:cNvPr>
            <p:cNvSpPr txBox="1"/>
            <p:nvPr/>
          </p:nvSpPr>
          <p:spPr>
            <a:xfrm>
              <a:off x="7538988" y="6719582"/>
              <a:ext cx="168212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66B65DB6-9A62-B947-ADDB-C79EBF404A5C}"/>
                </a:ext>
              </a:extLst>
            </p:cNvPr>
            <p:cNvSpPr/>
            <p:nvPr/>
          </p:nvSpPr>
          <p:spPr>
            <a:xfrm>
              <a:off x="5646047" y="7220809"/>
              <a:ext cx="2520261" cy="81979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0F334B9D-0CCB-B84D-ACC5-FB682B5D503D}"/>
                </a:ext>
              </a:extLst>
            </p:cNvPr>
            <p:cNvCxnSpPr>
              <a:cxnSpLocks/>
            </p:cNvCxnSpPr>
            <p:nvPr/>
          </p:nvCxnSpPr>
          <p:spPr>
            <a:xfrm>
              <a:off x="7526717" y="6599227"/>
              <a:ext cx="0" cy="60379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E1A72B7E-84F0-2C4B-918C-C6AE0DC72424}"/>
                </a:ext>
              </a:extLst>
            </p:cNvPr>
            <p:cNvSpPr/>
            <p:nvPr/>
          </p:nvSpPr>
          <p:spPr>
            <a:xfrm>
              <a:off x="7241118" y="6067671"/>
              <a:ext cx="2872417" cy="53155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モバイルバッテリー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355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B991EDFC-1DFE-224A-BEB0-4E81CCC26C8D}"/>
              </a:ext>
            </a:extLst>
          </p:cNvPr>
          <p:cNvGrpSpPr/>
          <p:nvPr/>
        </p:nvGrpSpPr>
        <p:grpSpPr>
          <a:xfrm>
            <a:off x="1659081" y="939504"/>
            <a:ext cx="8892913" cy="5564007"/>
            <a:chOff x="1659081" y="939504"/>
            <a:chExt cx="8892913" cy="5564007"/>
          </a:xfrm>
        </p:grpSpPr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E1071F57-3ED3-FD45-9753-3155505B09E7}"/>
                </a:ext>
              </a:extLst>
            </p:cNvPr>
            <p:cNvSpPr/>
            <p:nvPr/>
          </p:nvSpPr>
          <p:spPr>
            <a:xfrm>
              <a:off x="1659081" y="939504"/>
              <a:ext cx="4724243" cy="5564007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285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4" name="正方形/長方形 33"/>
            <p:cNvSpPr/>
            <p:nvPr/>
          </p:nvSpPr>
          <p:spPr>
            <a:xfrm>
              <a:off x="1872096" y="1728580"/>
              <a:ext cx="1344554" cy="107532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正方形/長方形 34"/>
            <p:cNvSpPr/>
            <p:nvPr/>
          </p:nvSpPr>
          <p:spPr>
            <a:xfrm>
              <a:off x="2531976" y="2137412"/>
              <a:ext cx="306497" cy="56241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13DEA94F-286B-174D-9C72-26F823AC6A91}"/>
                </a:ext>
              </a:extLst>
            </p:cNvPr>
            <p:cNvSpPr/>
            <p:nvPr/>
          </p:nvSpPr>
          <p:spPr>
            <a:xfrm>
              <a:off x="1884495" y="3283459"/>
              <a:ext cx="1344554" cy="1075324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282E9307-8869-F646-BF7A-AA7D7F184CFD}"/>
                </a:ext>
              </a:extLst>
            </p:cNvPr>
            <p:cNvSpPr/>
            <p:nvPr/>
          </p:nvSpPr>
          <p:spPr>
            <a:xfrm>
              <a:off x="2544375" y="3692291"/>
              <a:ext cx="306497" cy="5624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831A120-9366-A44D-B7CC-89E467118A1C}"/>
                </a:ext>
              </a:extLst>
            </p:cNvPr>
            <p:cNvSpPr/>
            <p:nvPr/>
          </p:nvSpPr>
          <p:spPr>
            <a:xfrm>
              <a:off x="4079930" y="2720666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C5C2720-19F3-1642-BDC0-F48EEE601E7A}"/>
                </a:ext>
              </a:extLst>
            </p:cNvPr>
            <p:cNvSpPr/>
            <p:nvPr/>
          </p:nvSpPr>
          <p:spPr>
            <a:xfrm>
              <a:off x="7582322" y="3464745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8CD4FB9-F0D5-B84B-9C3F-825E24EF1E27}"/>
                </a:ext>
              </a:extLst>
            </p:cNvPr>
            <p:cNvSpPr/>
            <p:nvPr/>
          </p:nvSpPr>
          <p:spPr>
            <a:xfrm>
              <a:off x="7683461" y="5287959"/>
              <a:ext cx="2858295" cy="86810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モーター（車輪）</a:t>
              </a:r>
              <a:endPara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サーボ（指）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CF2E093-141F-3D43-B7BB-263180486F68}"/>
                </a:ext>
              </a:extLst>
            </p:cNvPr>
            <p:cNvSpPr/>
            <p:nvPr/>
          </p:nvSpPr>
          <p:spPr>
            <a:xfrm>
              <a:off x="3858267" y="5627466"/>
              <a:ext cx="1782689" cy="58637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b="1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lang="ja-JP" altLang="en-US" sz="22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41FF5C51-5BCF-1A42-BFBA-1E710A6B4A54}"/>
                </a:ext>
              </a:extLst>
            </p:cNvPr>
            <p:cNvCxnSpPr>
              <a:cxnSpLocks/>
              <a:stCxn id="10" idx="3"/>
              <a:endCxn id="8" idx="1"/>
            </p:cNvCxnSpPr>
            <p:nvPr/>
          </p:nvCxnSpPr>
          <p:spPr>
            <a:xfrm flipV="1">
              <a:off x="5640956" y="3806202"/>
              <a:ext cx="1941367" cy="211445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01E11EA4-4769-1C48-A71A-61EEDC5D09C6}"/>
                </a:ext>
              </a:extLst>
            </p:cNvPr>
            <p:cNvCxnSpPr>
              <a:cxnSpLocks/>
              <a:stCxn id="8" idx="2"/>
            </p:cNvCxnSpPr>
            <p:nvPr/>
          </p:nvCxnSpPr>
          <p:spPr>
            <a:xfrm>
              <a:off x="8252002" y="4147659"/>
              <a:ext cx="0" cy="11403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188090EE-BAED-474B-99E0-4674DC4708C9}"/>
                </a:ext>
              </a:extLst>
            </p:cNvPr>
            <p:cNvCxnSpPr>
              <a:cxnSpLocks/>
              <a:stCxn id="31" idx="2"/>
              <a:endCxn id="6" idx="0"/>
            </p:cNvCxnSpPr>
            <p:nvPr/>
          </p:nvCxnSpPr>
          <p:spPr>
            <a:xfrm>
              <a:off x="4749610" y="2018889"/>
              <a:ext cx="0" cy="701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2C733932-06A4-1142-BDF6-0068C5E77FBF}"/>
                </a:ext>
              </a:extLst>
            </p:cNvPr>
            <p:cNvCxnSpPr>
              <a:cxnSpLocks/>
              <a:stCxn id="39" idx="2"/>
              <a:endCxn id="10" idx="0"/>
            </p:cNvCxnSpPr>
            <p:nvPr/>
          </p:nvCxnSpPr>
          <p:spPr>
            <a:xfrm>
              <a:off x="4749611" y="4878184"/>
              <a:ext cx="1" cy="7492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DD7511E-4494-8346-8EF0-8E32A34A5158}"/>
                </a:ext>
              </a:extLst>
            </p:cNvPr>
            <p:cNvSpPr/>
            <p:nvPr/>
          </p:nvSpPr>
          <p:spPr>
            <a:xfrm>
              <a:off x="9258640" y="3335985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BCDD0B84-9FC8-9F4E-81F3-E97F6C14C3A1}"/>
                </a:ext>
              </a:extLst>
            </p:cNvPr>
            <p:cNvCxnSpPr>
              <a:cxnSpLocks/>
              <a:stCxn id="16" idx="2"/>
            </p:cNvCxnSpPr>
            <p:nvPr/>
          </p:nvCxnSpPr>
          <p:spPr>
            <a:xfrm>
              <a:off x="9905317" y="4147659"/>
              <a:ext cx="0" cy="11403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90E15744-B5EE-D84F-8E11-43DCB6313874}"/>
                </a:ext>
              </a:extLst>
            </p:cNvPr>
            <p:cNvSpPr txBox="1"/>
            <p:nvPr/>
          </p:nvSpPr>
          <p:spPr>
            <a:xfrm>
              <a:off x="6335325" y="2948687"/>
              <a:ext cx="119961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ECF150FC-0B58-A64C-919B-6D56D5E81877}"/>
                </a:ext>
              </a:extLst>
            </p:cNvPr>
            <p:cNvSpPr/>
            <p:nvPr/>
          </p:nvSpPr>
          <p:spPr>
            <a:xfrm>
              <a:off x="6600452" y="4751363"/>
              <a:ext cx="1313180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通信</a:t>
              </a: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E1D9CDF-4CB7-F24C-9B63-2FD9075F230B}"/>
                </a:ext>
              </a:extLst>
            </p:cNvPr>
            <p:cNvCxnSpPr>
              <a:cxnSpLocks/>
              <a:endCxn id="31" idx="3"/>
            </p:cNvCxnSpPr>
            <p:nvPr/>
          </p:nvCxnSpPr>
          <p:spPr>
            <a:xfrm flipH="1">
              <a:off x="5414083" y="1689943"/>
              <a:ext cx="283792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66505714-04FA-9045-B105-DB26D15981C5}"/>
                </a:ext>
              </a:extLst>
            </p:cNvPr>
            <p:cNvCxnSpPr>
              <a:cxnSpLocks/>
            </p:cNvCxnSpPr>
            <p:nvPr/>
          </p:nvCxnSpPr>
          <p:spPr>
            <a:xfrm>
              <a:off x="6383324" y="3683379"/>
              <a:ext cx="119899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FF3A95F8-39B9-A349-9188-1A44D6ED7A13}"/>
                </a:ext>
              </a:extLst>
            </p:cNvPr>
            <p:cNvSpPr txBox="1"/>
            <p:nvPr/>
          </p:nvSpPr>
          <p:spPr>
            <a:xfrm>
              <a:off x="8062764" y="2222184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595A2242-8E3A-ED49-84E3-773F80B9C7D6}"/>
                </a:ext>
              </a:extLst>
            </p:cNvPr>
            <p:cNvSpPr/>
            <p:nvPr/>
          </p:nvSpPr>
          <p:spPr>
            <a:xfrm>
              <a:off x="4085137" y="1360997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カメラ</a:t>
              </a: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3229310" y="2168550"/>
              <a:ext cx="13974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取得画像</a:t>
              </a: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9831A120-9366-A44D-B7CC-89E467118A1C}"/>
                </a:ext>
              </a:extLst>
            </p:cNvPr>
            <p:cNvSpPr/>
            <p:nvPr/>
          </p:nvSpPr>
          <p:spPr>
            <a:xfrm>
              <a:off x="3436386" y="4269103"/>
              <a:ext cx="2626448" cy="60908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面積</a:t>
              </a:r>
              <a:r>
                <a: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と</a:t>
              </a:r>
              <a:r>
                <a:rPr lang="ja-JP" altLang="en-US" sz="2200" b="1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r>
                <a: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を算出</a:t>
              </a: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968DB498-AC63-C348-90DB-EA12105A7B83}"/>
                </a:ext>
              </a:extLst>
            </p:cNvPr>
            <p:cNvCxnSpPr>
              <a:cxnSpLocks/>
              <a:stCxn id="6" idx="2"/>
              <a:endCxn id="39" idx="0"/>
            </p:cNvCxnSpPr>
            <p:nvPr/>
          </p:nvCxnSpPr>
          <p:spPr>
            <a:xfrm>
              <a:off x="4749610" y="3401724"/>
              <a:ext cx="0" cy="8673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A975E83-8135-A744-B87C-F4794C89E9A7}"/>
                </a:ext>
              </a:extLst>
            </p:cNvPr>
            <p:cNvSpPr txBox="1"/>
            <p:nvPr/>
          </p:nvSpPr>
          <p:spPr>
            <a:xfrm>
              <a:off x="3131549" y="3623733"/>
              <a:ext cx="168321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マスク画像</a:t>
              </a:r>
            </a:p>
          </p:txBody>
        </p: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C21A902F-2043-FC43-81CA-2664BB06F2AB}"/>
                </a:ext>
              </a:extLst>
            </p:cNvPr>
            <p:cNvSpPr txBox="1"/>
            <p:nvPr/>
          </p:nvSpPr>
          <p:spPr>
            <a:xfrm>
              <a:off x="1674983" y="947454"/>
              <a:ext cx="227920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20000"/>
                  <a:lumOff val="80000"/>
                </a:schemeClr>
              </a:solidFill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スマートフォン</a:t>
              </a:r>
            </a:p>
          </p:txBody>
        </p:sp>
        <p:sp>
          <p:nvSpPr>
            <p:cNvPr id="136" name="テキスト ボックス 135">
              <a:extLst>
                <a:ext uri="{FF2B5EF4-FFF2-40B4-BE49-F238E27FC236}">
                  <a16:creationId xmlns:a16="http://schemas.microsoft.com/office/drawing/2014/main" id="{A6F9BD6B-A113-284F-A8F6-A4396DD62D04}"/>
                </a:ext>
              </a:extLst>
            </p:cNvPr>
            <p:cNvSpPr txBox="1"/>
            <p:nvPr/>
          </p:nvSpPr>
          <p:spPr>
            <a:xfrm>
              <a:off x="2220829" y="5072516"/>
              <a:ext cx="252878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面積値，重心座標</a:t>
              </a:r>
            </a:p>
          </p:txBody>
        </p:sp>
        <p:sp>
          <p:nvSpPr>
            <p:cNvPr id="141" name="テキスト ボックス 140">
              <a:extLst>
                <a:ext uri="{FF2B5EF4-FFF2-40B4-BE49-F238E27FC236}">
                  <a16:creationId xmlns:a16="http://schemas.microsoft.com/office/drawing/2014/main" id="{1AADFB87-4B98-7946-8067-C9B5A653428B}"/>
                </a:ext>
              </a:extLst>
            </p:cNvPr>
            <p:cNvSpPr txBox="1"/>
            <p:nvPr/>
          </p:nvSpPr>
          <p:spPr>
            <a:xfrm>
              <a:off x="8186371" y="4619550"/>
              <a:ext cx="137662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制御信号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E5FC1F30-4792-0141-8AB4-7474E3F312EA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8252002" y="1689943"/>
              <a:ext cx="0" cy="177480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064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2114753" y="908829"/>
            <a:ext cx="2113982" cy="127006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①認識</a:t>
            </a:r>
            <a:endParaRPr lang="en-US" altLang="ja-JP" sz="2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・接近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409506" y="846780"/>
            <a:ext cx="57226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認識：</a:t>
            </a:r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Mask</a:t>
            </a:r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R-CNN</a:t>
            </a:r>
          </a:p>
          <a:p>
            <a:pPr algn="l"/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モーター制御：重心を目標とした比例制御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409506" y="3249347"/>
            <a:ext cx="56396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モーター制御：重心を把持するルールベース</a:t>
            </a:r>
            <a:endParaRPr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409505" y="5221026"/>
            <a:ext cx="57226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認識：</a:t>
            </a:r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AR</a:t>
            </a:r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マーカー（</a:t>
            </a:r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）</a:t>
            </a:r>
            <a:endParaRPr lang="en-US" altLang="ja-JP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l"/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モーター制御：</a:t>
            </a:r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AR</a:t>
            </a:r>
            <a:r>
              <a:rPr lang="ja-JP" alt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マーカーを目標とした比例制御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02E027-7CB5-764D-A8B3-924592E345A0}"/>
              </a:ext>
            </a:extLst>
          </p:cNvPr>
          <p:cNvSpPr/>
          <p:nvPr/>
        </p:nvSpPr>
        <p:spPr>
          <a:xfrm>
            <a:off x="2114753" y="3091370"/>
            <a:ext cx="2113982" cy="127006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②把持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434E82A-304D-4147-A229-1C136E660AB2}"/>
              </a:ext>
            </a:extLst>
          </p:cNvPr>
          <p:cNvSpPr/>
          <p:nvPr/>
        </p:nvSpPr>
        <p:spPr>
          <a:xfrm>
            <a:off x="2114753" y="5278493"/>
            <a:ext cx="2113982" cy="127006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③帰還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EBA74E1-76C9-1743-938D-0A523F667F48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3171744" y="2178890"/>
            <a:ext cx="0" cy="91248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0B7ED7D5-EF4F-9E45-9B59-A229846599F5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3171744" y="4361431"/>
            <a:ext cx="0" cy="9170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66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0C86A1A-CC67-F04B-9770-B3BF6EB956DA}"/>
              </a:ext>
            </a:extLst>
          </p:cNvPr>
          <p:cNvGrpSpPr/>
          <p:nvPr/>
        </p:nvGrpSpPr>
        <p:grpSpPr>
          <a:xfrm>
            <a:off x="1481925" y="337187"/>
            <a:ext cx="9404052" cy="6377919"/>
            <a:chOff x="1481925" y="337187"/>
            <a:chExt cx="9404052" cy="6377919"/>
          </a:xfrm>
        </p:grpSpPr>
        <p:grpSp>
          <p:nvGrpSpPr>
            <p:cNvPr id="93" name="グループ化 92">
              <a:extLst>
                <a:ext uri="{FF2B5EF4-FFF2-40B4-BE49-F238E27FC236}">
                  <a16:creationId xmlns:a16="http://schemas.microsoft.com/office/drawing/2014/main" id="{86994FA6-0491-4A43-970F-4AB47A2CE096}"/>
                </a:ext>
              </a:extLst>
            </p:cNvPr>
            <p:cNvGrpSpPr/>
            <p:nvPr/>
          </p:nvGrpSpPr>
          <p:grpSpPr>
            <a:xfrm>
              <a:off x="1481925" y="1263698"/>
              <a:ext cx="7832899" cy="5380912"/>
              <a:chOff x="-611478" y="1415002"/>
              <a:chExt cx="7832899" cy="5380912"/>
            </a:xfrm>
          </p:grpSpPr>
          <p:sp>
            <p:nvSpPr>
              <p:cNvPr id="96" name="正方形/長方形 95">
                <a:extLst>
                  <a:ext uri="{FF2B5EF4-FFF2-40B4-BE49-F238E27FC236}">
                    <a16:creationId xmlns:a16="http://schemas.microsoft.com/office/drawing/2014/main" id="{F0205128-677A-2840-9045-775EBC08630F}"/>
                  </a:ext>
                </a:extLst>
              </p:cNvPr>
              <p:cNvSpPr/>
              <p:nvPr/>
            </p:nvSpPr>
            <p:spPr>
              <a:xfrm>
                <a:off x="-605863" y="1415002"/>
                <a:ext cx="7827284" cy="330371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99" name="正方形/長方形 98">
                <a:extLst>
                  <a:ext uri="{FF2B5EF4-FFF2-40B4-BE49-F238E27FC236}">
                    <a16:creationId xmlns:a16="http://schemas.microsoft.com/office/drawing/2014/main" id="{6A34D241-35D5-F04F-8A99-20A73A335E89}"/>
                  </a:ext>
                </a:extLst>
              </p:cNvPr>
              <p:cNvSpPr/>
              <p:nvPr/>
            </p:nvSpPr>
            <p:spPr>
              <a:xfrm>
                <a:off x="-611478" y="4712142"/>
                <a:ext cx="5448100" cy="208377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28575"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E866967F-8BB6-C64A-B10D-04D8BE89BC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27900" b="69436" l="14167" r="90208">
                          <a14:foregroundMark x1="23889" y1="29310" x2="15903" y2="41379"/>
                          <a14:foregroundMark x1="15903" y1="41379" x2="18958" y2="45298"/>
                          <a14:foregroundMark x1="45417" y1="27900" x2="22292" y2="30564"/>
                          <a14:foregroundMark x1="47014" y1="28370" x2="72222" y2="28840"/>
                          <a14:foregroundMark x1="72222" y1="28840" x2="77639" y2="50940"/>
                          <a14:foregroundMark x1="77639" y1="50940" x2="76806" y2="57367"/>
                          <a14:foregroundMark x1="53333" y1="29310" x2="75833" y2="29781"/>
                          <a14:foregroundMark x1="73819" y1="27586" x2="81389" y2="37147"/>
                          <a14:foregroundMark x1="81389" y1="37147" x2="78056" y2="59404"/>
                          <a14:foregroundMark x1="78056" y1="59404" x2="69653" y2="64420"/>
                          <a14:foregroundMark x1="69653" y1="64420" x2="69653" y2="64420"/>
                          <a14:foregroundMark x1="80903" y1="35580" x2="82569" y2="56113"/>
                          <a14:foregroundMark x1="82569" y1="56113" x2="75972" y2="66771"/>
                          <a14:foregroundMark x1="77153" y1="29310" x2="84028" y2="42633"/>
                          <a14:foregroundMark x1="84028" y1="42633" x2="80972" y2="62853"/>
                          <a14:foregroundMark x1="80972" y1="62853" x2="54306" y2="70376"/>
                          <a14:foregroundMark x1="54306" y1="70376" x2="25347" y2="70063"/>
                          <a14:foregroundMark x1="25347" y1="70063" x2="16389" y2="58934"/>
                          <a14:foregroundMark x1="16389" y1="58934" x2="15278" y2="39498"/>
                          <a14:foregroundMark x1="15278" y1="39498" x2="20347" y2="29781"/>
                          <a14:foregroundMark x1="22708" y1="64890" x2="33264" y2="65361"/>
                          <a14:foregroundMark x1="33264" y1="65361" x2="62361" y2="60502"/>
                          <a14:foregroundMark x1="62361" y1="60502" x2="64375" y2="64107"/>
                          <a14:foregroundMark x1="64375" y1="66301" x2="39861" y2="65831"/>
                          <a14:foregroundMark x1="19167" y1="66301" x2="12431" y2="53918"/>
                          <a14:foregroundMark x1="14069" y1="36000" x2="14236" y2="34169"/>
                          <a14:foregroundMark x1="12431" y1="53918" x2="13998" y2="36768"/>
                          <a14:foregroundMark x1="14236" y1="34169" x2="17014" y2="30251"/>
                          <a14:foregroundMark x1="81111" y1="33386" x2="85417" y2="51254"/>
                          <a14:foregroundMark x1="85417" y1="51254" x2="82500" y2="60031"/>
                          <a14:foregroundMark x1="42222" y1="47492" x2="34167" y2="40909"/>
                          <a14:foregroundMark x1="41667" y1="45298" x2="41875" y2="54702"/>
                          <a14:foregroundMark x1="37083" y1="57367" x2="34931" y2="53292"/>
                          <a14:foregroundMark x1="66944" y1="68966" x2="75833" y2="69436"/>
                          <a14:foregroundMark x1="75833" y1="69436" x2="79583" y2="68025"/>
                          <a14:foregroundMark x1="90208" y1="41379" x2="90208" y2="41379"/>
                          <a14:backgroundMark x1="13750" y1="34639" x2="13125" y2="34169"/>
                          <a14:backgroundMark x1="13681" y1="34639" x2="13681" y2="32915"/>
                          <a14:backgroundMark x1="13681" y1="33699" x2="13750" y2="32915"/>
                          <a14:backgroundMark x1="11875" y1="53918" x2="12083" y2="53135"/>
                          <a14:backgroundMark x1="5764" y1="60345" x2="5764" y2="60345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 l="12163" t="24308" r="13571" b="28681"/>
            <a:stretch/>
          </p:blipFill>
          <p:spPr>
            <a:xfrm>
              <a:off x="3016141" y="337187"/>
              <a:ext cx="2409864" cy="675878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8317AB56-51B4-1A47-9161-8447B283805B}"/>
                </a:ext>
              </a:extLst>
            </p:cNvPr>
            <p:cNvSpPr txBox="1"/>
            <p:nvPr/>
          </p:nvSpPr>
          <p:spPr>
            <a:xfrm>
              <a:off x="8334675" y="5562543"/>
              <a:ext cx="168212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0F52DE34-348A-454D-A964-14802B1D71C3}"/>
                </a:ext>
              </a:extLst>
            </p:cNvPr>
            <p:cNvSpPr/>
            <p:nvPr/>
          </p:nvSpPr>
          <p:spPr>
            <a:xfrm>
              <a:off x="1498625" y="367626"/>
              <a:ext cx="1593972" cy="692943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RealSense</a:t>
              </a:r>
              <a:endParaRPr lang="ja-JP" altLang="en-US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0242262E-AF69-F245-8957-3439A4BF4687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flipH="1">
              <a:off x="3156811" y="1013065"/>
              <a:ext cx="1064262" cy="8673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1F9A9B6-4DFD-B54B-AE84-03A28E1BB139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>
              <a:off x="4221073" y="1013065"/>
              <a:ext cx="1009292" cy="85854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EAA8A3C2-7BFE-EC4A-9CF8-B578EBA37949}"/>
                </a:ext>
              </a:extLst>
            </p:cNvPr>
            <p:cNvSpPr/>
            <p:nvPr/>
          </p:nvSpPr>
          <p:spPr>
            <a:xfrm>
              <a:off x="2086957" y="3575495"/>
              <a:ext cx="2138897" cy="57902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 b="1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DFBCAA04-8849-684E-A8D9-19ADD8F20B8F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>
              <a:off x="3156405" y="3046297"/>
              <a:ext cx="1" cy="52919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8D9D867A-5849-E54A-89DA-47DDDF6FF14F}"/>
                </a:ext>
              </a:extLst>
            </p:cNvPr>
            <p:cNvSpPr/>
            <p:nvPr/>
          </p:nvSpPr>
          <p:spPr>
            <a:xfrm>
              <a:off x="2322590" y="5884314"/>
              <a:ext cx="1644550" cy="55294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重心を計算</a:t>
              </a:r>
              <a:endParaRPr lang="en-US" altLang="ja-JP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E557A37B-9760-9F49-BF39-4953A5193DBC}"/>
                </a:ext>
              </a:extLst>
            </p:cNvPr>
            <p:cNvSpPr/>
            <p:nvPr/>
          </p:nvSpPr>
          <p:spPr>
            <a:xfrm>
              <a:off x="7311042" y="4819919"/>
              <a:ext cx="1342202" cy="67752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462E86DB-DE15-1B43-8700-A86EC87B5994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 flipH="1">
              <a:off x="3144865" y="4154518"/>
              <a:ext cx="11541" cy="17297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0125E3F0-56F2-CB44-907C-945A605DBD64}"/>
                </a:ext>
              </a:extLst>
            </p:cNvPr>
            <p:cNvCxnSpPr>
              <a:cxnSpLocks/>
              <a:stCxn id="177" idx="2"/>
              <a:endCxn id="15" idx="0"/>
            </p:cNvCxnSpPr>
            <p:nvPr/>
          </p:nvCxnSpPr>
          <p:spPr>
            <a:xfrm>
              <a:off x="7982143" y="4380764"/>
              <a:ext cx="0" cy="43915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A3C6D-E1C0-574D-B681-3FE126878635}"/>
                </a:ext>
              </a:extLst>
            </p:cNvPr>
            <p:cNvSpPr/>
            <p:nvPr/>
          </p:nvSpPr>
          <p:spPr>
            <a:xfrm>
              <a:off x="7074840" y="5969834"/>
              <a:ext cx="1911650" cy="74527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モーター（車輪）</a:t>
              </a:r>
            </a:p>
          </p:txBody>
        </p: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D27B422-A56A-BF45-BE1B-17476F48A5B8}"/>
                </a:ext>
              </a:extLst>
            </p:cNvPr>
            <p:cNvCxnSpPr>
              <a:cxnSpLocks/>
            </p:cNvCxnSpPr>
            <p:nvPr/>
          </p:nvCxnSpPr>
          <p:spPr>
            <a:xfrm>
              <a:off x="7709010" y="5506349"/>
              <a:ext cx="0" cy="46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F816E6E3-9BA9-8E44-BE9E-FEA64989163D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3967140" y="6160788"/>
              <a:ext cx="126895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D2BCE9F0-6C03-434E-B77D-E74A7F5FC7C3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>
              <a:off x="5226166" y="4637581"/>
              <a:ext cx="0" cy="152320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D4FCFFBF-0B33-5141-B6DC-DB2FFB162068}"/>
                </a:ext>
              </a:extLst>
            </p:cNvPr>
            <p:cNvSpPr txBox="1"/>
            <p:nvPr/>
          </p:nvSpPr>
          <p:spPr>
            <a:xfrm>
              <a:off x="4436024" y="3868140"/>
              <a:ext cx="1580284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対象物との</a:t>
              </a:r>
              <a:endPara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距離算出</a:t>
              </a:r>
              <a:endPara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6E393D49-E5D8-744D-97EB-87F1A1AA3A59}"/>
                </a:ext>
              </a:extLst>
            </p:cNvPr>
            <p:cNvSpPr txBox="1"/>
            <p:nvPr/>
          </p:nvSpPr>
          <p:spPr>
            <a:xfrm>
              <a:off x="3843719" y="6206631"/>
              <a:ext cx="150586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重心座標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CCFE6666-D113-9F45-A0B9-24DF1D36F5FB}"/>
                </a:ext>
              </a:extLst>
            </p:cNvPr>
            <p:cNvSpPr txBox="1"/>
            <p:nvPr/>
          </p:nvSpPr>
          <p:spPr>
            <a:xfrm>
              <a:off x="6331331" y="5529022"/>
              <a:ext cx="1342202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制御信号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D086C01B-FA55-5A49-A0BC-3F5BA32E1C85}"/>
                </a:ext>
              </a:extLst>
            </p:cNvPr>
            <p:cNvCxnSpPr>
              <a:cxnSpLocks/>
              <a:endCxn id="167" idx="0"/>
            </p:cNvCxnSpPr>
            <p:nvPr/>
          </p:nvCxnSpPr>
          <p:spPr>
            <a:xfrm>
              <a:off x="7986734" y="1555470"/>
              <a:ext cx="0" cy="38393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AB9408AE-11A7-C245-910E-FC687B6F1030}"/>
                </a:ext>
              </a:extLst>
            </p:cNvPr>
            <p:cNvSpPr txBox="1"/>
            <p:nvPr/>
          </p:nvSpPr>
          <p:spPr>
            <a:xfrm>
              <a:off x="9192085" y="2200298"/>
              <a:ext cx="1000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False</a:t>
              </a: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69717321-C890-444A-B37D-9BEF26BE8507}"/>
                </a:ext>
              </a:extLst>
            </p:cNvPr>
            <p:cNvSpPr txBox="1"/>
            <p:nvPr/>
          </p:nvSpPr>
          <p:spPr>
            <a:xfrm>
              <a:off x="7924972" y="3303134"/>
              <a:ext cx="10526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True</a:t>
              </a:r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9CBED24-8E0D-3641-B4CF-AADA06BF9A84}"/>
                </a:ext>
              </a:extLst>
            </p:cNvPr>
            <p:cNvSpPr txBox="1"/>
            <p:nvPr/>
          </p:nvSpPr>
          <p:spPr>
            <a:xfrm>
              <a:off x="9384978" y="3439506"/>
              <a:ext cx="1249752" cy="50498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800" dirty="0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r>
                <a:rPr lang="ja-JP" altLang="en-US" sz="2800" dirty="0">
                  <a:latin typeface="Meiryo" panose="020B0604030504040204" pitchFamily="34" charset="-128"/>
                  <a:ea typeface="Meiryo" panose="020B0604030504040204" pitchFamily="34" charset="-128"/>
                </a:rPr>
                <a:t>把持</a:t>
              </a:r>
              <a:endPara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4D27B422-A56A-BF45-BE1B-17476F48A5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6371" y="682054"/>
              <a:ext cx="541960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3056AE1E-E955-BA4C-B9C9-A939DE816E44}"/>
                </a:ext>
              </a:extLst>
            </p:cNvPr>
            <p:cNvCxnSpPr>
              <a:cxnSpLocks/>
            </p:cNvCxnSpPr>
            <p:nvPr/>
          </p:nvCxnSpPr>
          <p:spPr>
            <a:xfrm>
              <a:off x="8653244" y="5151664"/>
              <a:ext cx="223273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73EC217-B05C-0D46-B09B-C50284CE85B4}"/>
                </a:ext>
              </a:extLst>
            </p:cNvPr>
            <p:cNvCxnSpPr>
              <a:cxnSpLocks/>
            </p:cNvCxnSpPr>
            <p:nvPr/>
          </p:nvCxnSpPr>
          <p:spPr>
            <a:xfrm>
              <a:off x="6016308" y="4252860"/>
              <a:ext cx="61258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9" name="グループ化 168">
              <a:extLst>
                <a:ext uri="{FF2B5EF4-FFF2-40B4-BE49-F238E27FC236}">
                  <a16:creationId xmlns:a16="http://schemas.microsoft.com/office/drawing/2014/main" id="{60A6850B-95A3-5B41-A89B-A86880A88F48}"/>
                </a:ext>
              </a:extLst>
            </p:cNvPr>
            <p:cNvGrpSpPr/>
            <p:nvPr/>
          </p:nvGrpSpPr>
          <p:grpSpPr>
            <a:xfrm>
              <a:off x="6837273" y="1939400"/>
              <a:ext cx="2289740" cy="1362280"/>
              <a:chOff x="5786840" y="6362454"/>
              <a:chExt cx="2289740" cy="1362280"/>
            </a:xfrm>
          </p:grpSpPr>
          <p:sp>
            <p:nvSpPr>
              <p:cNvPr id="167" name="ひし形 166">
                <a:extLst>
                  <a:ext uri="{FF2B5EF4-FFF2-40B4-BE49-F238E27FC236}">
                    <a16:creationId xmlns:a16="http://schemas.microsoft.com/office/drawing/2014/main" id="{60688B62-4EA2-A14C-A8CD-E9896890A39F}"/>
                  </a:ext>
                </a:extLst>
              </p:cNvPr>
              <p:cNvSpPr/>
              <p:nvPr/>
            </p:nvSpPr>
            <p:spPr>
              <a:xfrm>
                <a:off x="5796021" y="6362454"/>
                <a:ext cx="2280559" cy="1362280"/>
              </a:xfrm>
              <a:prstGeom prst="diamond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68" name="正方形/長方形 167">
                <a:extLst>
                  <a:ext uri="{FF2B5EF4-FFF2-40B4-BE49-F238E27FC236}">
                    <a16:creationId xmlns:a16="http://schemas.microsoft.com/office/drawing/2014/main" id="{7F4077BA-1A7E-3D4D-B45F-43C940092154}"/>
                  </a:ext>
                </a:extLst>
              </p:cNvPr>
              <p:cNvSpPr/>
              <p:nvPr/>
            </p:nvSpPr>
            <p:spPr>
              <a:xfrm>
                <a:off x="5786840" y="6542816"/>
                <a:ext cx="2253436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/>
                <a:r>
                  <a:rPr lang="ja-JP" altLang="en-US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対象物</a:t>
                </a:r>
                <a:endParaRPr lang="en-US" altLang="ja-JP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lvl="0" algn="ctr"/>
                <a:r>
                  <a:rPr lang="ja-JP" altLang="en-US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との距離</a:t>
                </a:r>
                <a:r>
                  <a:rPr lang="en-US" altLang="ja-JP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</a:p>
              <a:p>
                <a:pPr lvl="0" algn="ctr"/>
                <a:r>
                  <a:rPr lang="en-US" altLang="ja-JP" sz="2000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≧16 cm</a:t>
                </a:r>
                <a:endParaRPr lang="ja-JP" altLang="en-US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CE339993-7E43-5A48-AAFA-29DF99D6AC90}"/>
                </a:ext>
              </a:extLst>
            </p:cNvPr>
            <p:cNvCxnSpPr>
              <a:cxnSpLocks/>
              <a:stCxn id="167" idx="2"/>
              <a:endCxn id="177" idx="0"/>
            </p:cNvCxnSpPr>
            <p:nvPr/>
          </p:nvCxnSpPr>
          <p:spPr>
            <a:xfrm flipH="1">
              <a:off x="7982143" y="3301680"/>
              <a:ext cx="4591" cy="46315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id="{C3F23C2F-AD36-8242-BD74-278DA4C639EF}"/>
                </a:ext>
              </a:extLst>
            </p:cNvPr>
            <p:cNvSpPr/>
            <p:nvPr/>
          </p:nvSpPr>
          <p:spPr>
            <a:xfrm>
              <a:off x="7192205" y="3764837"/>
              <a:ext cx="1579876" cy="61592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</a:p>
          </p:txBody>
        </p:sp>
        <p:cxnSp>
          <p:nvCxnSpPr>
            <p:cNvPr id="183" name="直線矢印コネクタ 182">
              <a:extLst>
                <a:ext uri="{FF2B5EF4-FFF2-40B4-BE49-F238E27FC236}">
                  <a16:creationId xmlns:a16="http://schemas.microsoft.com/office/drawing/2014/main" id="{160B272E-E7C6-8E43-8459-0FD94C18F4AA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5226166" y="3068996"/>
              <a:ext cx="9799" cy="799144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51AEBA8E-8995-4044-BB96-7AAF54FFFAD0}"/>
                </a:ext>
              </a:extLst>
            </p:cNvPr>
            <p:cNvCxnSpPr>
              <a:cxnSpLocks/>
              <a:stCxn id="177" idx="1"/>
            </p:cNvCxnSpPr>
            <p:nvPr/>
          </p:nvCxnSpPr>
          <p:spPr>
            <a:xfrm flipH="1">
              <a:off x="5225404" y="4072801"/>
              <a:ext cx="1966801" cy="208798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D88142BC-8AA9-7745-A78B-BCCD69A9C4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6337" y="2601740"/>
              <a:ext cx="88046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6C2676DA-F92C-E940-9BB9-85D495AC7A8C}"/>
                </a:ext>
              </a:extLst>
            </p:cNvPr>
            <p:cNvCxnSpPr>
              <a:cxnSpLocks/>
            </p:cNvCxnSpPr>
            <p:nvPr/>
          </p:nvCxnSpPr>
          <p:spPr>
            <a:xfrm>
              <a:off x="10885977" y="674103"/>
              <a:ext cx="0" cy="449197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矢印コネクタ 84">
              <a:extLst>
                <a:ext uri="{FF2B5EF4-FFF2-40B4-BE49-F238E27FC236}">
                  <a16:creationId xmlns:a16="http://schemas.microsoft.com/office/drawing/2014/main" id="{E0418F4F-7D4B-1543-BB27-54CFBDB5E7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26026" y="1555470"/>
              <a:ext cx="2865" cy="270457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1FA95639-6C2F-E64B-B0EF-FA86C93CA1E7}"/>
                </a:ext>
              </a:extLst>
            </p:cNvPr>
            <p:cNvCxnSpPr>
              <a:cxnSpLocks/>
            </p:cNvCxnSpPr>
            <p:nvPr/>
          </p:nvCxnSpPr>
          <p:spPr>
            <a:xfrm>
              <a:off x="6632983" y="1555470"/>
              <a:ext cx="135611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テキスト ボックス 96">
              <a:extLst>
                <a:ext uri="{FF2B5EF4-FFF2-40B4-BE49-F238E27FC236}">
                  <a16:creationId xmlns:a16="http://schemas.microsoft.com/office/drawing/2014/main" id="{5A3D7F63-1CC4-B44F-BBC9-D6356E8996EE}"/>
                </a:ext>
              </a:extLst>
            </p:cNvPr>
            <p:cNvSpPr txBox="1"/>
            <p:nvPr/>
          </p:nvSpPr>
          <p:spPr>
            <a:xfrm>
              <a:off x="1494761" y="1290473"/>
              <a:ext cx="1276086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外部</a:t>
              </a:r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99E8762E-9DD0-914F-BEA7-1DDB19EE00F0}"/>
                </a:ext>
              </a:extLst>
            </p:cNvPr>
            <p:cNvCxnSpPr>
              <a:cxnSpLocks/>
            </p:cNvCxnSpPr>
            <p:nvPr/>
          </p:nvCxnSpPr>
          <p:spPr>
            <a:xfrm>
              <a:off x="8324548" y="5506349"/>
              <a:ext cx="0" cy="4696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BA49FFC5-7C59-AC4F-A36C-378DF78B0DA0}"/>
                </a:ext>
              </a:extLst>
            </p:cNvPr>
            <p:cNvSpPr txBox="1"/>
            <p:nvPr/>
          </p:nvSpPr>
          <p:spPr>
            <a:xfrm>
              <a:off x="8607107" y="4589622"/>
              <a:ext cx="168212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06AF7DB5-AB80-0847-A96C-2213DE60C2EE}"/>
                </a:ext>
              </a:extLst>
            </p:cNvPr>
            <p:cNvCxnSpPr>
              <a:cxnSpLocks/>
            </p:cNvCxnSpPr>
            <p:nvPr/>
          </p:nvCxnSpPr>
          <p:spPr>
            <a:xfrm>
              <a:off x="8468393" y="4577775"/>
              <a:ext cx="0" cy="2421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矢印コネクタ 53">
              <a:extLst>
                <a:ext uri="{FF2B5EF4-FFF2-40B4-BE49-F238E27FC236}">
                  <a16:creationId xmlns:a16="http://schemas.microsoft.com/office/drawing/2014/main" id="{94A49928-1F54-7147-9018-A6F5C597A0D8}"/>
                </a:ext>
              </a:extLst>
            </p:cNvPr>
            <p:cNvCxnSpPr>
              <a:cxnSpLocks/>
            </p:cNvCxnSpPr>
            <p:nvPr/>
          </p:nvCxnSpPr>
          <p:spPr>
            <a:xfrm>
              <a:off x="10005714" y="2606064"/>
              <a:ext cx="0" cy="7992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2" name="図 51">
              <a:extLst>
                <a:ext uri="{FF2B5EF4-FFF2-40B4-BE49-F238E27FC236}">
                  <a16:creationId xmlns:a16="http://schemas.microsoft.com/office/drawing/2014/main" id="{0994562B-9808-1740-B980-C89C51B12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067"/>
            <a:stretch/>
          </p:blipFill>
          <p:spPr>
            <a:xfrm>
              <a:off x="4329315" y="1869574"/>
              <a:ext cx="1801657" cy="1353063"/>
            </a:xfrm>
            <a:prstGeom prst="rect">
              <a:avLst/>
            </a:prstGeom>
          </p:spPr>
        </p:pic>
        <p:pic>
          <p:nvPicPr>
            <p:cNvPr id="53" name="図 52">
              <a:extLst>
                <a:ext uri="{FF2B5EF4-FFF2-40B4-BE49-F238E27FC236}">
                  <a16:creationId xmlns:a16="http://schemas.microsoft.com/office/drawing/2014/main" id="{035B92AB-D591-5E4A-87ED-B1DC160120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0106"/>
            <a:stretch/>
          </p:blipFill>
          <p:spPr>
            <a:xfrm>
              <a:off x="2256247" y="1887560"/>
              <a:ext cx="1799049" cy="1352155"/>
            </a:xfrm>
            <a:prstGeom prst="rect">
              <a:avLst/>
            </a:prstGeom>
          </p:spPr>
        </p:pic>
        <p:pic>
          <p:nvPicPr>
            <p:cNvPr id="56" name="図 55">
              <a:extLst>
                <a:ext uri="{FF2B5EF4-FFF2-40B4-BE49-F238E27FC236}">
                  <a16:creationId xmlns:a16="http://schemas.microsoft.com/office/drawing/2014/main" id="{488F6D7B-3853-4F45-B2C5-F8FB2395EB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0022"/>
            <a:stretch/>
          </p:blipFill>
          <p:spPr>
            <a:xfrm>
              <a:off x="2246025" y="4288140"/>
              <a:ext cx="1802298" cy="13523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701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E5E37D0F-115C-5543-B2C8-975587DFE89E}"/>
              </a:ext>
            </a:extLst>
          </p:cNvPr>
          <p:cNvGrpSpPr/>
          <p:nvPr/>
        </p:nvGrpSpPr>
        <p:grpSpPr>
          <a:xfrm>
            <a:off x="835801" y="-119254"/>
            <a:ext cx="10520397" cy="7300861"/>
            <a:chOff x="643233" y="-174913"/>
            <a:chExt cx="10520397" cy="7300861"/>
          </a:xfrm>
        </p:grpSpPr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CBEF34A-342B-FA43-88C6-38ED2E7AA8CA}"/>
                </a:ext>
              </a:extLst>
            </p:cNvPr>
            <p:cNvSpPr/>
            <p:nvPr/>
          </p:nvSpPr>
          <p:spPr>
            <a:xfrm>
              <a:off x="1113190" y="740938"/>
              <a:ext cx="7208674" cy="4054688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28575">
              <a:noFill/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71" name="図 70">
              <a:extLst>
                <a:ext uri="{FF2B5EF4-FFF2-40B4-BE49-F238E27FC236}">
                  <a16:creationId xmlns:a16="http://schemas.microsoft.com/office/drawing/2014/main" id="{DE60E92A-F957-C648-8413-47A172E62F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27900" b="69436" l="14167" r="90208">
                          <a14:foregroundMark x1="23889" y1="29310" x2="15903" y2="41379"/>
                          <a14:foregroundMark x1="15903" y1="41379" x2="18958" y2="45298"/>
                          <a14:foregroundMark x1="45417" y1="27900" x2="22292" y2="30564"/>
                          <a14:foregroundMark x1="47014" y1="28370" x2="72222" y2="28840"/>
                          <a14:foregroundMark x1="72222" y1="28840" x2="77639" y2="50940"/>
                          <a14:foregroundMark x1="77639" y1="50940" x2="76806" y2="57367"/>
                          <a14:foregroundMark x1="53333" y1="29310" x2="75833" y2="29781"/>
                          <a14:foregroundMark x1="73819" y1="27586" x2="81389" y2="37147"/>
                          <a14:foregroundMark x1="81389" y1="37147" x2="78056" y2="59404"/>
                          <a14:foregroundMark x1="78056" y1="59404" x2="69653" y2="64420"/>
                          <a14:foregroundMark x1="69653" y1="64420" x2="69653" y2="64420"/>
                          <a14:foregroundMark x1="80903" y1="35580" x2="82569" y2="56113"/>
                          <a14:foregroundMark x1="82569" y1="56113" x2="75972" y2="66771"/>
                          <a14:foregroundMark x1="77153" y1="29310" x2="84028" y2="42633"/>
                          <a14:foregroundMark x1="84028" y1="42633" x2="80972" y2="62853"/>
                          <a14:foregroundMark x1="80972" y1="62853" x2="54306" y2="70376"/>
                          <a14:foregroundMark x1="54306" y1="70376" x2="25347" y2="70063"/>
                          <a14:foregroundMark x1="25347" y1="70063" x2="16389" y2="58934"/>
                          <a14:foregroundMark x1="16389" y1="58934" x2="15278" y2="39498"/>
                          <a14:foregroundMark x1="15278" y1="39498" x2="20347" y2="29781"/>
                          <a14:foregroundMark x1="22708" y1="64890" x2="33264" y2="65361"/>
                          <a14:foregroundMark x1="33264" y1="65361" x2="62361" y2="60502"/>
                          <a14:foregroundMark x1="62361" y1="60502" x2="64375" y2="64107"/>
                          <a14:foregroundMark x1="64375" y1="66301" x2="39861" y2="65831"/>
                          <a14:foregroundMark x1="19167" y1="66301" x2="12431" y2="53918"/>
                          <a14:foregroundMark x1="14069" y1="36000" x2="14236" y2="34169"/>
                          <a14:foregroundMark x1="12431" y1="53918" x2="13998" y2="36768"/>
                          <a14:foregroundMark x1="14236" y1="34169" x2="17014" y2="30251"/>
                          <a14:foregroundMark x1="81111" y1="33386" x2="85417" y2="51254"/>
                          <a14:foregroundMark x1="85417" y1="51254" x2="82500" y2="60031"/>
                          <a14:foregroundMark x1="42222" y1="47492" x2="34167" y2="40909"/>
                          <a14:foregroundMark x1="41667" y1="45298" x2="41875" y2="54702"/>
                          <a14:foregroundMark x1="37083" y1="57367" x2="34931" y2="53292"/>
                          <a14:foregroundMark x1="66944" y1="68966" x2="75833" y2="69436"/>
                          <a14:foregroundMark x1="75833" y1="69436" x2="79583" y2="68025"/>
                          <a14:foregroundMark x1="90208" y1="41379" x2="90208" y2="41379"/>
                          <a14:backgroundMark x1="13750" y1="34639" x2="13125" y2="34169"/>
                          <a14:backgroundMark x1="13681" y1="34639" x2="13681" y2="32915"/>
                          <a14:backgroundMark x1="13681" y1="33699" x2="13750" y2="32915"/>
                          <a14:backgroundMark x1="11875" y1="53918" x2="12083" y2="53135"/>
                          <a14:backgroundMark x1="5764" y1="60345" x2="5764" y2="60345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 l="12163" t="24308" r="13571" b="28681"/>
            <a:stretch/>
          </p:blipFill>
          <p:spPr>
            <a:xfrm>
              <a:off x="2270356" y="-174913"/>
              <a:ext cx="2314254" cy="649062"/>
            </a:xfrm>
            <a:prstGeom prst="rect">
              <a:avLst/>
            </a:prstGeom>
          </p:spPr>
        </p:pic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6C56C13B-43BA-BF48-98CE-0AEE15E0240A}"/>
                </a:ext>
              </a:extLst>
            </p:cNvPr>
            <p:cNvSpPr txBox="1"/>
            <p:nvPr/>
          </p:nvSpPr>
          <p:spPr>
            <a:xfrm>
              <a:off x="4006722" y="5918257"/>
              <a:ext cx="161539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00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id="{68AF442D-B73B-414B-BC7B-F3CF05AA2F5B}"/>
                </a:ext>
              </a:extLst>
            </p:cNvPr>
            <p:cNvSpPr/>
            <p:nvPr/>
          </p:nvSpPr>
          <p:spPr>
            <a:xfrm>
              <a:off x="643233" y="-113045"/>
              <a:ext cx="1803780" cy="665451"/>
            </a:xfrm>
            <a:prstGeom prst="rect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RealSense</a:t>
              </a:r>
              <a:endParaRPr lang="ja-JP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B30FE5D3-BF4C-D944-90D1-3BBFD8D0D23B}"/>
                </a:ext>
              </a:extLst>
            </p:cNvPr>
            <p:cNvCxnSpPr>
              <a:cxnSpLocks/>
              <a:stCxn id="71" idx="2"/>
            </p:cNvCxnSpPr>
            <p:nvPr/>
          </p:nvCxnSpPr>
          <p:spPr>
            <a:xfrm flipH="1">
              <a:off x="2404999" y="474149"/>
              <a:ext cx="1022484" cy="86766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線矢印コネクタ 74">
              <a:extLst>
                <a:ext uri="{FF2B5EF4-FFF2-40B4-BE49-F238E27FC236}">
                  <a16:creationId xmlns:a16="http://schemas.microsoft.com/office/drawing/2014/main" id="{C55346B8-0220-694C-894A-3ACBB91DF56B}"/>
                </a:ext>
              </a:extLst>
            </p:cNvPr>
            <p:cNvCxnSpPr>
              <a:cxnSpLocks/>
              <a:stCxn id="71" idx="2"/>
            </p:cNvCxnSpPr>
            <p:nvPr/>
          </p:nvCxnSpPr>
          <p:spPr>
            <a:xfrm>
              <a:off x="3427483" y="474149"/>
              <a:ext cx="972521" cy="86235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41268869-303A-1344-AD8D-1787ACC53E90}"/>
                </a:ext>
              </a:extLst>
            </p:cNvPr>
            <p:cNvSpPr/>
            <p:nvPr/>
          </p:nvSpPr>
          <p:spPr>
            <a:xfrm>
              <a:off x="1471401" y="2982868"/>
              <a:ext cx="1867307" cy="5560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 sz="20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924BB90D-9D04-AA4A-B28D-EC7EB1DC9CDD}"/>
                </a:ext>
              </a:extLst>
            </p:cNvPr>
            <p:cNvCxnSpPr>
              <a:cxnSpLocks/>
              <a:endCxn id="76" idx="0"/>
            </p:cNvCxnSpPr>
            <p:nvPr/>
          </p:nvCxnSpPr>
          <p:spPr>
            <a:xfrm>
              <a:off x="2405055" y="2474667"/>
              <a:ext cx="0" cy="5082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78318D55-C602-734A-B9E2-880F1B041BF1}"/>
                </a:ext>
              </a:extLst>
            </p:cNvPr>
            <p:cNvSpPr/>
            <p:nvPr/>
          </p:nvSpPr>
          <p:spPr>
            <a:xfrm>
              <a:off x="1615403" y="4067366"/>
              <a:ext cx="1579303" cy="53100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重心を計算</a:t>
              </a:r>
              <a:endParaRPr lang="en-US" altLang="ja-JP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F16FF860-928A-7743-A753-AA635A9C76DB}"/>
                </a:ext>
              </a:extLst>
            </p:cNvPr>
            <p:cNvSpPr/>
            <p:nvPr/>
          </p:nvSpPr>
          <p:spPr>
            <a:xfrm>
              <a:off x="6387854" y="5167727"/>
              <a:ext cx="1288951" cy="65063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lang="ja-JP" altLang="en-US" sz="20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0E2D0D81-CC03-3144-82EE-3CCCDAF2E31B}"/>
                </a:ext>
              </a:extLst>
            </p:cNvPr>
            <p:cNvCxnSpPr>
              <a:cxnSpLocks/>
              <a:stCxn id="76" idx="2"/>
              <a:endCxn id="78" idx="0"/>
            </p:cNvCxnSpPr>
            <p:nvPr/>
          </p:nvCxnSpPr>
          <p:spPr>
            <a:xfrm>
              <a:off x="2405055" y="3538918"/>
              <a:ext cx="0" cy="5284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5F97F12C-7AA4-B94D-BFA4-753CE43AA0D2}"/>
                </a:ext>
              </a:extLst>
            </p:cNvPr>
            <p:cNvCxnSpPr>
              <a:cxnSpLocks/>
              <a:stCxn id="101" idx="2"/>
              <a:endCxn id="79" idx="0"/>
            </p:cNvCxnSpPr>
            <p:nvPr/>
          </p:nvCxnSpPr>
          <p:spPr>
            <a:xfrm flipH="1">
              <a:off x="7032330" y="3756188"/>
              <a:ext cx="7005" cy="141154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CEBF816-9BAE-D447-95F5-8375A470DD01}"/>
                </a:ext>
              </a:extLst>
            </p:cNvPr>
            <p:cNvSpPr/>
            <p:nvPr/>
          </p:nvSpPr>
          <p:spPr>
            <a:xfrm>
              <a:off x="4669060" y="6338674"/>
              <a:ext cx="3221380" cy="78727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サーボ（グリッパ・腕）</a:t>
              </a:r>
              <a:endParaRPr lang="en-US" altLang="ja-JP" sz="20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モーター（車輪）</a:t>
              </a:r>
            </a:p>
          </p:txBody>
        </p:sp>
        <p:cxnSp>
          <p:nvCxnSpPr>
            <p:cNvPr id="83" name="直線矢印コネクタ 82">
              <a:extLst>
                <a:ext uri="{FF2B5EF4-FFF2-40B4-BE49-F238E27FC236}">
                  <a16:creationId xmlns:a16="http://schemas.microsoft.com/office/drawing/2014/main" id="{3EFC6D92-8EC5-CF4D-A2E1-83238E6451AC}"/>
                </a:ext>
              </a:extLst>
            </p:cNvPr>
            <p:cNvCxnSpPr>
              <a:cxnSpLocks/>
            </p:cNvCxnSpPr>
            <p:nvPr/>
          </p:nvCxnSpPr>
          <p:spPr>
            <a:xfrm>
              <a:off x="7046015" y="5818366"/>
              <a:ext cx="0" cy="52030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B6C4F4FB-EAA8-1F46-8884-406B5FB7011F}"/>
                </a:ext>
              </a:extLst>
            </p:cNvPr>
            <p:cNvCxnSpPr>
              <a:cxnSpLocks/>
              <a:stCxn id="78" idx="3"/>
            </p:cNvCxnSpPr>
            <p:nvPr/>
          </p:nvCxnSpPr>
          <p:spPr>
            <a:xfrm>
              <a:off x="3194707" y="4332871"/>
              <a:ext cx="121860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矢印コネクタ 84">
              <a:extLst>
                <a:ext uri="{FF2B5EF4-FFF2-40B4-BE49-F238E27FC236}">
                  <a16:creationId xmlns:a16="http://schemas.microsoft.com/office/drawing/2014/main" id="{C605C88A-AC51-CE46-8CA0-9D9254181D5E}"/>
                </a:ext>
              </a:extLst>
            </p:cNvPr>
            <p:cNvCxnSpPr>
              <a:cxnSpLocks/>
              <a:stCxn id="86" idx="2"/>
            </p:cNvCxnSpPr>
            <p:nvPr/>
          </p:nvCxnSpPr>
          <p:spPr>
            <a:xfrm>
              <a:off x="4390595" y="3816382"/>
              <a:ext cx="0" cy="51074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B887AB62-57FD-F840-9C5A-8D51C719170D}"/>
                </a:ext>
              </a:extLst>
            </p:cNvPr>
            <p:cNvSpPr txBox="1"/>
            <p:nvPr/>
          </p:nvSpPr>
          <p:spPr>
            <a:xfrm>
              <a:off x="3631801" y="3108497"/>
              <a:ext cx="1517587" cy="70788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対象物との</a:t>
              </a:r>
              <a:endPara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距離算出</a:t>
              </a:r>
              <a:endPara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BAB36584-BCDD-5C47-BE21-E1E24B51BE82}"/>
                </a:ext>
              </a:extLst>
            </p:cNvPr>
            <p:cNvSpPr txBox="1"/>
            <p:nvPr/>
          </p:nvSpPr>
          <p:spPr>
            <a:xfrm>
              <a:off x="3102461" y="4391741"/>
              <a:ext cx="1446123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重心座標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8" name="テキスト ボックス 87">
              <a:extLst>
                <a:ext uri="{FF2B5EF4-FFF2-40B4-BE49-F238E27FC236}">
                  <a16:creationId xmlns:a16="http://schemas.microsoft.com/office/drawing/2014/main" id="{5ED55F46-D4E3-B94E-B011-DD75D357EC52}"/>
                </a:ext>
              </a:extLst>
            </p:cNvPr>
            <p:cNvSpPr txBox="1"/>
            <p:nvPr/>
          </p:nvSpPr>
          <p:spPr>
            <a:xfrm>
              <a:off x="7015802" y="5907856"/>
              <a:ext cx="1322003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制御信号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847AC047-8739-5A4B-919C-22F8E8DF3003}"/>
                </a:ext>
              </a:extLst>
            </p:cNvPr>
            <p:cNvCxnSpPr>
              <a:cxnSpLocks/>
              <a:endCxn id="110" idx="0"/>
            </p:cNvCxnSpPr>
            <p:nvPr/>
          </p:nvCxnSpPr>
          <p:spPr>
            <a:xfrm>
              <a:off x="7043743" y="1042990"/>
              <a:ext cx="0" cy="36869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4071C1DB-0691-5F4E-AB10-F75B0B55610D}"/>
                </a:ext>
              </a:extLst>
            </p:cNvPr>
            <p:cNvSpPr txBox="1"/>
            <p:nvPr/>
          </p:nvSpPr>
          <p:spPr>
            <a:xfrm>
              <a:off x="8387355" y="1678929"/>
              <a:ext cx="9606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latin typeface="Meiryo" panose="020B0604030504040204" pitchFamily="34" charset="-128"/>
                  <a:ea typeface="Meiryo" panose="020B0604030504040204" pitchFamily="34" charset="-128"/>
                </a:rPr>
                <a:t>False</a:t>
              </a: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93DA0E91-12BA-9049-AD5B-0FDE550749F1}"/>
                </a:ext>
              </a:extLst>
            </p:cNvPr>
            <p:cNvSpPr txBox="1"/>
            <p:nvPr/>
          </p:nvSpPr>
          <p:spPr>
            <a:xfrm>
              <a:off x="6984432" y="2721314"/>
              <a:ext cx="10109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dirty="0">
                  <a:latin typeface="Meiryo" panose="020B0604030504040204" pitchFamily="34" charset="-128"/>
                  <a:ea typeface="Meiryo" panose="020B0604030504040204" pitchFamily="34" charset="-128"/>
                </a:rPr>
                <a:t>True</a:t>
              </a:r>
            </a:p>
          </p:txBody>
        </p: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E5ED5365-A93E-CC48-9FDA-1D7C90682E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9198" y="138504"/>
              <a:ext cx="653194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7A4AFF3-F5E0-8541-9704-6EF6CC329160}"/>
                </a:ext>
              </a:extLst>
            </p:cNvPr>
            <p:cNvCxnSpPr>
              <a:cxnSpLocks/>
            </p:cNvCxnSpPr>
            <p:nvPr/>
          </p:nvCxnSpPr>
          <p:spPr>
            <a:xfrm>
              <a:off x="7676805" y="5493048"/>
              <a:ext cx="348433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24FF470F-A2B1-5A41-8E5D-14487EF0FA01}"/>
                </a:ext>
              </a:extLst>
            </p:cNvPr>
            <p:cNvCxnSpPr>
              <a:cxnSpLocks/>
            </p:cNvCxnSpPr>
            <p:nvPr/>
          </p:nvCxnSpPr>
          <p:spPr>
            <a:xfrm>
              <a:off x="5154446" y="1905155"/>
              <a:ext cx="61117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9" name="グループ化 98">
              <a:extLst>
                <a:ext uri="{FF2B5EF4-FFF2-40B4-BE49-F238E27FC236}">
                  <a16:creationId xmlns:a16="http://schemas.microsoft.com/office/drawing/2014/main" id="{302D6659-D007-4D43-A68A-AE56A1E85856}"/>
                </a:ext>
              </a:extLst>
            </p:cNvPr>
            <p:cNvGrpSpPr/>
            <p:nvPr/>
          </p:nvGrpSpPr>
          <p:grpSpPr>
            <a:xfrm>
              <a:off x="5948703" y="1411687"/>
              <a:ext cx="2190079" cy="1308230"/>
              <a:chOff x="5796021" y="6362454"/>
              <a:chExt cx="2280559" cy="1362280"/>
            </a:xfrm>
          </p:grpSpPr>
          <p:sp>
            <p:nvSpPr>
              <p:cNvPr id="110" name="ひし形 109">
                <a:extLst>
                  <a:ext uri="{FF2B5EF4-FFF2-40B4-BE49-F238E27FC236}">
                    <a16:creationId xmlns:a16="http://schemas.microsoft.com/office/drawing/2014/main" id="{C29F5459-89F6-214B-9BE7-18C55B95B0A3}"/>
                  </a:ext>
                </a:extLst>
              </p:cNvPr>
              <p:cNvSpPr/>
              <p:nvPr/>
            </p:nvSpPr>
            <p:spPr>
              <a:xfrm>
                <a:off x="5796021" y="6362454"/>
                <a:ext cx="2280559" cy="1362280"/>
              </a:xfrm>
              <a:prstGeom prst="diamond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1" name="正方形/長方形 110">
                <a:extLst>
                  <a:ext uri="{FF2B5EF4-FFF2-40B4-BE49-F238E27FC236}">
                    <a16:creationId xmlns:a16="http://schemas.microsoft.com/office/drawing/2014/main" id="{F2A9BF2B-2E54-934B-B839-DCB80E7C86AE}"/>
                  </a:ext>
                </a:extLst>
              </p:cNvPr>
              <p:cNvSpPr/>
              <p:nvPr/>
            </p:nvSpPr>
            <p:spPr>
              <a:xfrm>
                <a:off x="5797698" y="6614966"/>
                <a:ext cx="2253436" cy="9614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/>
                <a:r>
                  <a:rPr lang="ja-JP" altLang="en-US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ピクセル</a:t>
                </a:r>
                <a:endParaRPr lang="en-US" altLang="ja-JP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lvl="0" algn="ctr"/>
                <a:r>
                  <a:rPr lang="ja-JP" altLang="en-US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カウント値</a:t>
                </a:r>
                <a:endParaRPr lang="en-US" altLang="ja-JP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lvl="0" algn="ctr"/>
                <a:r>
                  <a:rPr lang="en-US" altLang="ja-JP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≧10%</a:t>
                </a:r>
                <a:endParaRPr lang="ja-JP" altLang="en-US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B70A4CBA-B6BF-8146-9143-C49218943BB0}"/>
                </a:ext>
              </a:extLst>
            </p:cNvPr>
            <p:cNvCxnSpPr>
              <a:cxnSpLocks/>
              <a:stCxn id="110" idx="2"/>
              <a:endCxn id="101" idx="0"/>
            </p:cNvCxnSpPr>
            <p:nvPr/>
          </p:nvCxnSpPr>
          <p:spPr>
            <a:xfrm flipH="1">
              <a:off x="7039334" y="2719917"/>
              <a:ext cx="4409" cy="44478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DE4D4B4B-2044-964C-8606-6FEFDC4ADC97}"/>
                </a:ext>
              </a:extLst>
            </p:cNvPr>
            <p:cNvSpPr/>
            <p:nvPr/>
          </p:nvSpPr>
          <p:spPr>
            <a:xfrm>
              <a:off x="6121431" y="3164698"/>
              <a:ext cx="1835806" cy="59148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腕の位置調整</a:t>
              </a:r>
            </a:p>
          </p:txBody>
        </p: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63342FF8-8CFC-534E-BE5B-33353A4ABA4E}"/>
                </a:ext>
              </a:extLst>
            </p:cNvPr>
            <p:cNvCxnSpPr>
              <a:cxnSpLocks/>
              <a:stCxn id="86" idx="0"/>
            </p:cNvCxnSpPr>
            <p:nvPr/>
          </p:nvCxnSpPr>
          <p:spPr>
            <a:xfrm flipV="1">
              <a:off x="4390595" y="2325549"/>
              <a:ext cx="9409" cy="78294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6908BA30-04D7-074F-ADF0-D4AF3870A7DC}"/>
                </a:ext>
              </a:extLst>
            </p:cNvPr>
            <p:cNvCxnSpPr>
              <a:cxnSpLocks/>
              <a:stCxn id="101" idx="1"/>
              <a:endCxn id="86" idx="3"/>
            </p:cNvCxnSpPr>
            <p:nvPr/>
          </p:nvCxnSpPr>
          <p:spPr>
            <a:xfrm flipH="1">
              <a:off x="5149388" y="3460442"/>
              <a:ext cx="972043" cy="199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8F4849C-629B-2A48-BE8D-5667B40000A0}"/>
                </a:ext>
              </a:extLst>
            </p:cNvPr>
            <p:cNvCxnSpPr>
              <a:cxnSpLocks/>
              <a:endCxn id="116" idx="0"/>
            </p:cNvCxnSpPr>
            <p:nvPr/>
          </p:nvCxnSpPr>
          <p:spPr>
            <a:xfrm>
              <a:off x="9744505" y="2046469"/>
              <a:ext cx="0" cy="71829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619ACC7-E534-B942-B42A-4633E3C196C5}"/>
                </a:ext>
              </a:extLst>
            </p:cNvPr>
            <p:cNvCxnSpPr>
              <a:cxnSpLocks/>
            </p:cNvCxnSpPr>
            <p:nvPr/>
          </p:nvCxnSpPr>
          <p:spPr>
            <a:xfrm>
              <a:off x="11163630" y="130553"/>
              <a:ext cx="0" cy="537044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>
              <a:extLst>
                <a:ext uri="{FF2B5EF4-FFF2-40B4-BE49-F238E27FC236}">
                  <a16:creationId xmlns:a16="http://schemas.microsoft.com/office/drawing/2014/main" id="{0DDD6036-637E-6845-B124-6E265EF36FEF}"/>
                </a:ext>
              </a:extLst>
            </p:cNvPr>
            <p:cNvCxnSpPr>
              <a:cxnSpLocks/>
            </p:cNvCxnSpPr>
            <p:nvPr/>
          </p:nvCxnSpPr>
          <p:spPr>
            <a:xfrm>
              <a:off x="5739773" y="1042990"/>
              <a:ext cx="1658" cy="87586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50AEBD44-72AC-7C4E-9665-07C9954969C9}"/>
                </a:ext>
              </a:extLst>
            </p:cNvPr>
            <p:cNvCxnSpPr>
              <a:cxnSpLocks/>
            </p:cNvCxnSpPr>
            <p:nvPr/>
          </p:nvCxnSpPr>
          <p:spPr>
            <a:xfrm>
              <a:off x="5743702" y="1042990"/>
              <a:ext cx="130231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テキスト ボックス 107">
              <a:extLst>
                <a:ext uri="{FF2B5EF4-FFF2-40B4-BE49-F238E27FC236}">
                  <a16:creationId xmlns:a16="http://schemas.microsoft.com/office/drawing/2014/main" id="{086D604A-0F39-184C-8A1B-77BE3CCDA012}"/>
                </a:ext>
              </a:extLst>
            </p:cNvPr>
            <p:cNvSpPr txBox="1"/>
            <p:nvPr/>
          </p:nvSpPr>
          <p:spPr>
            <a:xfrm>
              <a:off x="1126252" y="765058"/>
              <a:ext cx="1225458" cy="40010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外部</a:t>
              </a:r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lang="ja-JP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09" name="直線矢印コネクタ 108">
              <a:extLst>
                <a:ext uri="{FF2B5EF4-FFF2-40B4-BE49-F238E27FC236}">
                  <a16:creationId xmlns:a16="http://schemas.microsoft.com/office/drawing/2014/main" id="{51D7090E-4CDE-D848-8F0D-0EC6C11C48E0}"/>
                </a:ext>
              </a:extLst>
            </p:cNvPr>
            <p:cNvCxnSpPr>
              <a:cxnSpLocks/>
            </p:cNvCxnSpPr>
            <p:nvPr/>
          </p:nvCxnSpPr>
          <p:spPr>
            <a:xfrm>
              <a:off x="5501308" y="5796882"/>
              <a:ext cx="0" cy="54179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CA8A829D-AC9C-F143-B841-ADF2561EF418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V="1">
              <a:off x="2405055" y="2506121"/>
              <a:ext cx="1999222" cy="47674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7F18B828-1301-DD42-8FAE-128FE508464C}"/>
                </a:ext>
              </a:extLst>
            </p:cNvPr>
            <p:cNvSpPr/>
            <p:nvPr/>
          </p:nvSpPr>
          <p:spPr>
            <a:xfrm>
              <a:off x="8639818" y="2764759"/>
              <a:ext cx="2209375" cy="108152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1.5cm</a:t>
              </a:r>
              <a:r>
                <a: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直進</a:t>
              </a:r>
              <a:endParaRPr lang="en-US" altLang="ja-JP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グリッパー閉</a:t>
              </a:r>
              <a:endParaRPr lang="en-US" altLang="ja-JP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</a:p>
          </p:txBody>
        </p:sp>
        <p:cxnSp>
          <p:nvCxnSpPr>
            <p:cNvPr id="117" name="直線矢印コネクタ 116">
              <a:extLst>
                <a:ext uri="{FF2B5EF4-FFF2-40B4-BE49-F238E27FC236}">
                  <a16:creationId xmlns:a16="http://schemas.microsoft.com/office/drawing/2014/main" id="{0D62BA00-D338-364D-9576-942EBEF363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21451" y="3585635"/>
              <a:ext cx="1698716" cy="74148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7267B1F6-D26D-4245-B7DF-3197FB24D81A}"/>
                </a:ext>
              </a:extLst>
            </p:cNvPr>
            <p:cNvSpPr/>
            <p:nvPr/>
          </p:nvSpPr>
          <p:spPr>
            <a:xfrm>
              <a:off x="3157157" y="5307900"/>
              <a:ext cx="2758455" cy="51046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モバイルバッテリー</a:t>
              </a: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08AC6AB7-4464-7A4D-9EEC-5C87C718BAD6}"/>
                </a:ext>
              </a:extLst>
            </p:cNvPr>
            <p:cNvSpPr txBox="1"/>
            <p:nvPr/>
          </p:nvSpPr>
          <p:spPr>
            <a:xfrm>
              <a:off x="5207060" y="3055648"/>
              <a:ext cx="86890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距離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0" name="テキスト ボックス 119">
              <a:extLst>
                <a:ext uri="{FF2B5EF4-FFF2-40B4-BE49-F238E27FC236}">
                  <a16:creationId xmlns:a16="http://schemas.microsoft.com/office/drawing/2014/main" id="{538B5B95-7304-1D44-A23B-5C043F68213D}"/>
                </a:ext>
              </a:extLst>
            </p:cNvPr>
            <p:cNvSpPr txBox="1"/>
            <p:nvPr/>
          </p:nvSpPr>
          <p:spPr>
            <a:xfrm>
              <a:off x="1401490" y="3625213"/>
              <a:ext cx="1777911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マスク</a:t>
              </a:r>
              <a:r>
                <a:rPr lang="en-US" altLang="ja-JP" sz="200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68A68AE-0BA6-7A46-A5AF-8A4F3B366677}"/>
                </a:ext>
              </a:extLst>
            </p:cNvPr>
            <p:cNvCxnSpPr>
              <a:cxnSpLocks/>
              <a:stCxn id="116" idx="2"/>
            </p:cNvCxnSpPr>
            <p:nvPr/>
          </p:nvCxnSpPr>
          <p:spPr>
            <a:xfrm>
              <a:off x="9744505" y="3846279"/>
              <a:ext cx="0" cy="65321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D10EF8C9-E11C-974C-B584-076155E26F90}"/>
                </a:ext>
              </a:extLst>
            </p:cNvPr>
            <p:cNvSpPr txBox="1"/>
            <p:nvPr/>
          </p:nvSpPr>
          <p:spPr>
            <a:xfrm>
              <a:off x="9120712" y="4526723"/>
              <a:ext cx="1256449" cy="52322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ja-JP" altLang="en-US" sz="2800" dirty="0">
                  <a:latin typeface="Meiryo" panose="020B0604030504040204" pitchFamily="34" charset="-128"/>
                  <a:ea typeface="Meiryo" panose="020B0604030504040204" pitchFamily="34" charset="-128"/>
                </a:rPr>
                <a:t>③帰還</a:t>
              </a:r>
              <a:endPara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9EAE0527-8D97-C04B-A662-D72826C840A9}"/>
                </a:ext>
              </a:extLst>
            </p:cNvPr>
            <p:cNvCxnSpPr>
              <a:cxnSpLocks/>
            </p:cNvCxnSpPr>
            <p:nvPr/>
          </p:nvCxnSpPr>
          <p:spPr>
            <a:xfrm>
              <a:off x="8138782" y="2046469"/>
              <a:ext cx="160572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5DE31469-ECA9-8E4F-808B-D9330F3AF5B4}"/>
                </a:ext>
              </a:extLst>
            </p:cNvPr>
            <p:cNvSpPr txBox="1"/>
            <p:nvPr/>
          </p:nvSpPr>
          <p:spPr>
            <a:xfrm>
              <a:off x="7339027" y="4839455"/>
              <a:ext cx="195973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151CA0AB-EA2E-2D41-A635-2C2409249771}"/>
                </a:ext>
              </a:extLst>
            </p:cNvPr>
            <p:cNvCxnSpPr>
              <a:cxnSpLocks/>
            </p:cNvCxnSpPr>
            <p:nvPr/>
          </p:nvCxnSpPr>
          <p:spPr>
            <a:xfrm>
              <a:off x="7434449" y="4807461"/>
              <a:ext cx="0" cy="36026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図 56">
              <a:extLst>
                <a:ext uri="{FF2B5EF4-FFF2-40B4-BE49-F238E27FC236}">
                  <a16:creationId xmlns:a16="http://schemas.microsoft.com/office/drawing/2014/main" id="{8DDF87AA-FF3C-7C4A-B4C3-D2BB493E49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067"/>
            <a:stretch/>
          </p:blipFill>
          <p:spPr>
            <a:xfrm>
              <a:off x="3645452" y="1329023"/>
              <a:ext cx="1548423" cy="1162882"/>
            </a:xfrm>
            <a:prstGeom prst="rect">
              <a:avLst/>
            </a:prstGeom>
          </p:spPr>
        </p:pic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94DFEC86-21D2-2B4A-820E-30384AC5D8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0106"/>
            <a:stretch/>
          </p:blipFill>
          <p:spPr>
            <a:xfrm>
              <a:off x="1646285" y="1348498"/>
              <a:ext cx="1548422" cy="11637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095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A400222-36D0-6545-A125-966ECDE1D761}"/>
              </a:ext>
            </a:extLst>
          </p:cNvPr>
          <p:cNvGrpSpPr/>
          <p:nvPr/>
        </p:nvGrpSpPr>
        <p:grpSpPr>
          <a:xfrm>
            <a:off x="879184" y="-286249"/>
            <a:ext cx="10092574" cy="7482173"/>
            <a:chOff x="1764718" y="389439"/>
            <a:chExt cx="8530336" cy="6324000"/>
          </a:xfrm>
        </p:grpSpPr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5C11D23-BCF6-9045-BD17-B921DAA78DB5}"/>
                </a:ext>
              </a:extLst>
            </p:cNvPr>
            <p:cNvGrpSpPr/>
            <p:nvPr/>
          </p:nvGrpSpPr>
          <p:grpSpPr>
            <a:xfrm>
              <a:off x="1764718" y="389439"/>
              <a:ext cx="8530336" cy="6324000"/>
              <a:chOff x="-498838" y="319401"/>
              <a:chExt cx="10999775" cy="8154732"/>
            </a:xfrm>
          </p:grpSpPr>
          <p:sp>
            <p:nvSpPr>
              <p:cNvPr id="105" name="正方形/長方形 104">
                <a:extLst>
                  <a:ext uri="{FF2B5EF4-FFF2-40B4-BE49-F238E27FC236}">
                    <a16:creationId xmlns:a16="http://schemas.microsoft.com/office/drawing/2014/main" id="{FCA627BD-0FCD-0244-95ED-F41B0E9A903A}"/>
                  </a:ext>
                </a:extLst>
              </p:cNvPr>
              <p:cNvSpPr/>
              <p:nvPr/>
            </p:nvSpPr>
            <p:spPr>
              <a:xfrm>
                <a:off x="-127124" y="1328369"/>
                <a:ext cx="7556053" cy="453758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285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pic>
            <p:nvPicPr>
              <p:cNvPr id="56" name="図 55">
                <a:extLst>
                  <a:ext uri="{FF2B5EF4-FFF2-40B4-BE49-F238E27FC236}">
                    <a16:creationId xmlns:a16="http://schemas.microsoft.com/office/drawing/2014/main" id="{12D55BDD-998B-9448-B3A2-A0A1E361F4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backgroundRemoval t="27900" b="69436" l="14167" r="90208">
                            <a14:foregroundMark x1="23889" y1="29310" x2="15903" y2="41379"/>
                            <a14:foregroundMark x1="15903" y1="41379" x2="18958" y2="45298"/>
                            <a14:foregroundMark x1="45417" y1="27900" x2="22292" y2="30564"/>
                            <a14:foregroundMark x1="47014" y1="28370" x2="72222" y2="28840"/>
                            <a14:foregroundMark x1="72222" y1="28840" x2="77639" y2="50940"/>
                            <a14:foregroundMark x1="77639" y1="50940" x2="76806" y2="57367"/>
                            <a14:foregroundMark x1="53333" y1="29310" x2="75833" y2="29781"/>
                            <a14:foregroundMark x1="73819" y1="27586" x2="81389" y2="37147"/>
                            <a14:foregroundMark x1="81389" y1="37147" x2="78056" y2="59404"/>
                            <a14:foregroundMark x1="78056" y1="59404" x2="69653" y2="64420"/>
                            <a14:foregroundMark x1="69653" y1="64420" x2="69653" y2="64420"/>
                            <a14:foregroundMark x1="80903" y1="35580" x2="82569" y2="56113"/>
                            <a14:foregroundMark x1="82569" y1="56113" x2="75972" y2="66771"/>
                            <a14:foregroundMark x1="77153" y1="29310" x2="84028" y2="42633"/>
                            <a14:foregroundMark x1="84028" y1="42633" x2="80972" y2="62853"/>
                            <a14:foregroundMark x1="80972" y1="62853" x2="54306" y2="70376"/>
                            <a14:foregroundMark x1="54306" y1="70376" x2="25347" y2="70063"/>
                            <a14:foregroundMark x1="25347" y1="70063" x2="16389" y2="58934"/>
                            <a14:foregroundMark x1="16389" y1="58934" x2="15278" y2="39498"/>
                            <a14:foregroundMark x1="15278" y1="39498" x2="20347" y2="29781"/>
                            <a14:foregroundMark x1="22708" y1="64890" x2="33264" y2="65361"/>
                            <a14:foregroundMark x1="33264" y1="65361" x2="62361" y2="60502"/>
                            <a14:foregroundMark x1="62361" y1="60502" x2="64375" y2="64107"/>
                            <a14:foregroundMark x1="64375" y1="66301" x2="39861" y2="65831"/>
                            <a14:foregroundMark x1="19167" y1="66301" x2="12431" y2="53918"/>
                            <a14:foregroundMark x1="14069" y1="36000" x2="14236" y2="34169"/>
                            <a14:foregroundMark x1="12431" y1="53918" x2="13998" y2="36768"/>
                            <a14:foregroundMark x1="14236" y1="34169" x2="17014" y2="30251"/>
                            <a14:foregroundMark x1="81111" y1="33386" x2="85417" y2="51254"/>
                            <a14:foregroundMark x1="85417" y1="51254" x2="82500" y2="60031"/>
                            <a14:foregroundMark x1="42222" y1="47492" x2="34167" y2="40909"/>
                            <a14:foregroundMark x1="41667" y1="45298" x2="41875" y2="54702"/>
                            <a14:foregroundMark x1="37083" y1="57367" x2="34931" y2="53292"/>
                            <a14:foregroundMark x1="66944" y1="68966" x2="75833" y2="69436"/>
                            <a14:foregroundMark x1="75833" y1="69436" x2="79583" y2="68025"/>
                            <a14:foregroundMark x1="90208" y1="41379" x2="90208" y2="41379"/>
                            <a14:backgroundMark x1="13750" y1="34639" x2="13125" y2="34169"/>
                            <a14:backgroundMark x1="13681" y1="34639" x2="13681" y2="32915"/>
                            <a14:backgroundMark x1="13681" y1="33699" x2="13750" y2="32915"/>
                            <a14:backgroundMark x1="11875" y1="53918" x2="12083" y2="53135"/>
                            <a14:backgroundMark x1="5764" y1="60345" x2="5764" y2="60345"/>
                          </a14:backgroundRemoval>
                        </a14:imgEffect>
                        <a14:imgEffect>
                          <a14:sharpenSoften amount="50000"/>
                        </a14:imgEffect>
                        <a14:imgEffect>
                          <a14:brightnessContrast contrast="40000"/>
                        </a14:imgEffect>
                      </a14:imgLayer>
                    </a14:imgProps>
                  </a:ext>
                </a:extLst>
              </a:blip>
              <a:srcRect l="12163" t="24308" r="13571" b="28681"/>
              <a:stretch/>
            </p:blipFill>
            <p:spPr>
              <a:xfrm>
                <a:off x="1130246" y="319401"/>
                <a:ext cx="2409864" cy="675878"/>
              </a:xfrm>
              <a:prstGeom prst="rect">
                <a:avLst/>
              </a:prstGeom>
            </p:spPr>
          </p:pic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6961069D-27D0-3F43-A5CD-BC2DCD44EF1B}"/>
                  </a:ext>
                </a:extLst>
              </p:cNvPr>
              <p:cNvSpPr/>
              <p:nvPr/>
            </p:nvSpPr>
            <p:spPr>
              <a:xfrm>
                <a:off x="-498838" y="348239"/>
                <a:ext cx="1705540" cy="692943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RealSense</a:t>
                </a:r>
                <a:endParaRPr lang="ja-JP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67" name="直線矢印コネクタ 66">
                <a:extLst>
                  <a:ext uri="{FF2B5EF4-FFF2-40B4-BE49-F238E27FC236}">
                    <a16:creationId xmlns:a16="http://schemas.microsoft.com/office/drawing/2014/main" id="{5DF6E600-8C77-CE41-9D44-8366739DBD91}"/>
                  </a:ext>
                </a:extLst>
              </p:cNvPr>
              <p:cNvCxnSpPr>
                <a:cxnSpLocks/>
                <a:stCxn id="56" idx="2"/>
              </p:cNvCxnSpPr>
              <p:nvPr/>
            </p:nvCxnSpPr>
            <p:spPr>
              <a:xfrm flipH="1">
                <a:off x="1206702" y="995279"/>
                <a:ext cx="1128477" cy="95515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矢印コネクタ 67">
                <a:extLst>
                  <a:ext uri="{FF2B5EF4-FFF2-40B4-BE49-F238E27FC236}">
                    <a16:creationId xmlns:a16="http://schemas.microsoft.com/office/drawing/2014/main" id="{DF91D151-5403-3C49-B552-8D7B8E21D6B2}"/>
                  </a:ext>
                </a:extLst>
              </p:cNvPr>
              <p:cNvCxnSpPr>
                <a:cxnSpLocks/>
                <a:stCxn id="56" idx="2"/>
              </p:cNvCxnSpPr>
              <p:nvPr/>
            </p:nvCxnSpPr>
            <p:spPr>
              <a:xfrm>
                <a:off x="2335178" y="995279"/>
                <a:ext cx="1041197" cy="95514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正方形/長方形 68">
                <a:extLst>
                  <a:ext uri="{FF2B5EF4-FFF2-40B4-BE49-F238E27FC236}">
                    <a16:creationId xmlns:a16="http://schemas.microsoft.com/office/drawing/2014/main" id="{45FE7D92-ECD2-414D-AE6F-AAC7FE3D1A3D}"/>
                  </a:ext>
                </a:extLst>
              </p:cNvPr>
              <p:cNvSpPr/>
              <p:nvPr/>
            </p:nvSpPr>
            <p:spPr>
              <a:xfrm>
                <a:off x="540063" y="3662958"/>
                <a:ext cx="1460895" cy="57902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2000" b="1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ArUco</a:t>
                </a:r>
              </a:p>
            </p:txBody>
          </p: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FC6EDC3E-F7FC-E64B-A55D-F97F7152C1E1}"/>
                  </a:ext>
                </a:extLst>
              </p:cNvPr>
              <p:cNvCxnSpPr>
                <a:cxnSpLocks/>
                <a:endCxn id="69" idx="0"/>
              </p:cNvCxnSpPr>
              <p:nvPr/>
            </p:nvCxnSpPr>
            <p:spPr>
              <a:xfrm>
                <a:off x="1270510" y="3133760"/>
                <a:ext cx="1" cy="52919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FAE0A642-AC85-8F42-844E-FC2199BD5BE3}"/>
                  </a:ext>
                </a:extLst>
              </p:cNvPr>
              <p:cNvSpPr/>
              <p:nvPr/>
            </p:nvSpPr>
            <p:spPr>
              <a:xfrm>
                <a:off x="5425147" y="6450824"/>
                <a:ext cx="1342202" cy="67751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Arduino</a:t>
                </a:r>
                <a:endParaRPr lang="ja-JP" altLang="en-US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73" name="直線矢印コネクタ 72">
                <a:extLst>
                  <a:ext uri="{FF2B5EF4-FFF2-40B4-BE49-F238E27FC236}">
                    <a16:creationId xmlns:a16="http://schemas.microsoft.com/office/drawing/2014/main" id="{85A9BB5A-9ED1-1F4F-92ED-BCC43ADEDE0B}"/>
                  </a:ext>
                </a:extLst>
              </p:cNvPr>
              <p:cNvCxnSpPr>
                <a:cxnSpLocks/>
                <a:stCxn id="69" idx="2"/>
              </p:cNvCxnSpPr>
              <p:nvPr/>
            </p:nvCxnSpPr>
            <p:spPr>
              <a:xfrm>
                <a:off x="1270511" y="4241981"/>
                <a:ext cx="0" cy="74948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矢印コネクタ 73">
                <a:extLst>
                  <a:ext uri="{FF2B5EF4-FFF2-40B4-BE49-F238E27FC236}">
                    <a16:creationId xmlns:a16="http://schemas.microsoft.com/office/drawing/2014/main" id="{60BE26C6-B9D0-BE43-9CD1-C656FE7F90D2}"/>
                  </a:ext>
                </a:extLst>
              </p:cNvPr>
              <p:cNvCxnSpPr>
                <a:cxnSpLocks/>
                <a:endCxn id="72" idx="0"/>
              </p:cNvCxnSpPr>
              <p:nvPr/>
            </p:nvCxnSpPr>
            <p:spPr>
              <a:xfrm>
                <a:off x="6096247" y="5098883"/>
                <a:ext cx="0" cy="135194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矢印コネクタ 75">
                <a:extLst>
                  <a:ext uri="{FF2B5EF4-FFF2-40B4-BE49-F238E27FC236}">
                    <a16:creationId xmlns:a16="http://schemas.microsoft.com/office/drawing/2014/main" id="{A35AD2E4-08EA-4F43-887A-996FF95C5A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6500" y="7151460"/>
                <a:ext cx="0" cy="5094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矢印コネクタ 76">
                <a:extLst>
                  <a:ext uri="{FF2B5EF4-FFF2-40B4-BE49-F238E27FC236}">
                    <a16:creationId xmlns:a16="http://schemas.microsoft.com/office/drawing/2014/main" id="{E7230277-3F6F-E840-9ACB-85CF7B1788B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68338" y="4967103"/>
                <a:ext cx="208090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テキスト ボックス 78">
                <a:extLst>
                  <a:ext uri="{FF2B5EF4-FFF2-40B4-BE49-F238E27FC236}">
                    <a16:creationId xmlns:a16="http://schemas.microsoft.com/office/drawing/2014/main" id="{6C87289A-649A-CA4C-A9A2-88F53244EA4D}"/>
                  </a:ext>
                </a:extLst>
              </p:cNvPr>
              <p:cNvSpPr txBox="1"/>
              <p:nvPr/>
            </p:nvSpPr>
            <p:spPr>
              <a:xfrm>
                <a:off x="2383376" y="3671544"/>
                <a:ext cx="1912143" cy="771516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ja-JP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マーカーとの</a:t>
                </a:r>
                <a:endPara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algn="ctr"/>
                <a:r>
                  <a:rPr lang="ja-JP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距離算出</a:t>
                </a:r>
                <a:endParaRPr lang="en-US" altLang="ja-JP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80" name="テキスト ボックス 79">
                <a:extLst>
                  <a:ext uri="{FF2B5EF4-FFF2-40B4-BE49-F238E27FC236}">
                    <a16:creationId xmlns:a16="http://schemas.microsoft.com/office/drawing/2014/main" id="{D48C011D-4ED5-6B45-94B7-3D94456709DB}"/>
                  </a:ext>
                </a:extLst>
              </p:cNvPr>
              <p:cNvSpPr txBox="1"/>
              <p:nvPr/>
            </p:nvSpPr>
            <p:spPr>
              <a:xfrm>
                <a:off x="2704161" y="5033666"/>
                <a:ext cx="1913906" cy="436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JP" altLang="en-US" sz="2000">
                    <a:latin typeface="Meiryo" panose="020B0604030504040204" pitchFamily="34" charset="-128"/>
                    <a:ea typeface="Meiryo" panose="020B0604030504040204" pitchFamily="34" charset="-128"/>
                  </a:rPr>
                  <a:t>マーカー座標</a:t>
                </a:r>
                <a:endParaRPr lang="en-US" altLang="ja-JP" sz="200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81" name="テキスト ボックス 80">
                <a:extLst>
                  <a:ext uri="{FF2B5EF4-FFF2-40B4-BE49-F238E27FC236}">
                    <a16:creationId xmlns:a16="http://schemas.microsoft.com/office/drawing/2014/main" id="{F9D50ED6-0FA2-FC48-ACBD-BDFB692FD63D}"/>
                  </a:ext>
                </a:extLst>
              </p:cNvPr>
              <p:cNvSpPr txBox="1"/>
              <p:nvPr/>
            </p:nvSpPr>
            <p:spPr>
              <a:xfrm>
                <a:off x="6180442" y="7213340"/>
                <a:ext cx="1376620" cy="436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JP" altLang="en-US" sz="2000">
                    <a:latin typeface="Meiryo" panose="020B0604030504040204" pitchFamily="34" charset="-128"/>
                    <a:ea typeface="Meiryo" panose="020B0604030504040204" pitchFamily="34" charset="-128"/>
                  </a:rPr>
                  <a:t>制御信号</a:t>
                </a:r>
                <a:endParaRPr lang="en-US" altLang="ja-JP" sz="200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82" name="直線矢印コネクタ 81">
                <a:extLst>
                  <a:ext uri="{FF2B5EF4-FFF2-40B4-BE49-F238E27FC236}">
                    <a16:creationId xmlns:a16="http://schemas.microsoft.com/office/drawing/2014/main" id="{7720C66B-F00D-2049-8E04-9CA72D1AD5D5}"/>
                  </a:ext>
                </a:extLst>
              </p:cNvPr>
              <p:cNvCxnSpPr>
                <a:cxnSpLocks/>
                <a:endCxn id="103" idx="0"/>
              </p:cNvCxnSpPr>
              <p:nvPr/>
            </p:nvCxnSpPr>
            <p:spPr>
              <a:xfrm>
                <a:off x="6100839" y="2024290"/>
                <a:ext cx="0" cy="3158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テキスト ボックス 82">
                <a:extLst>
                  <a:ext uri="{FF2B5EF4-FFF2-40B4-BE49-F238E27FC236}">
                    <a16:creationId xmlns:a16="http://schemas.microsoft.com/office/drawing/2014/main" id="{88588588-8866-6D4A-B9AF-E7AF7659575E}"/>
                  </a:ext>
                </a:extLst>
              </p:cNvPr>
              <p:cNvSpPr txBox="1"/>
              <p:nvPr/>
            </p:nvSpPr>
            <p:spPr>
              <a:xfrm>
                <a:off x="7384708" y="2724637"/>
                <a:ext cx="1000290" cy="40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False</a:t>
                </a:r>
              </a:p>
            </p:txBody>
          </p:sp>
          <p:sp>
            <p:nvSpPr>
              <p:cNvPr id="84" name="テキスト ボックス 83">
                <a:extLst>
                  <a:ext uri="{FF2B5EF4-FFF2-40B4-BE49-F238E27FC236}">
                    <a16:creationId xmlns:a16="http://schemas.microsoft.com/office/drawing/2014/main" id="{E4723C68-F9B3-7643-95CE-E9B08A719810}"/>
                  </a:ext>
                </a:extLst>
              </p:cNvPr>
              <p:cNvSpPr txBox="1"/>
              <p:nvPr/>
            </p:nvSpPr>
            <p:spPr>
              <a:xfrm>
                <a:off x="5912573" y="3892676"/>
                <a:ext cx="1052674" cy="40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True</a:t>
                </a:r>
              </a:p>
            </p:txBody>
          </p: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26A22124-C6EA-F841-82C7-50B89E34D3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80475" y="664270"/>
                <a:ext cx="691465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E19D32AB-821B-B342-AB15-154C8944E04E}"/>
                  </a:ext>
                </a:extLst>
              </p:cNvPr>
              <p:cNvCxnSpPr>
                <a:cxnSpLocks/>
                <a:stCxn id="103" idx="3"/>
              </p:cNvCxnSpPr>
              <p:nvPr/>
            </p:nvCxnSpPr>
            <p:spPr>
              <a:xfrm>
                <a:off x="7241118" y="3089360"/>
                <a:ext cx="157493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矢印コネクタ 89">
                <a:extLst>
                  <a:ext uri="{FF2B5EF4-FFF2-40B4-BE49-F238E27FC236}">
                    <a16:creationId xmlns:a16="http://schemas.microsoft.com/office/drawing/2014/main" id="{7C6F80FE-8AAB-5946-9917-98BB589894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95520" y="4057302"/>
                <a:ext cx="454360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2" name="グループ化 91">
                <a:extLst>
                  <a:ext uri="{FF2B5EF4-FFF2-40B4-BE49-F238E27FC236}">
                    <a16:creationId xmlns:a16="http://schemas.microsoft.com/office/drawing/2014/main" id="{88142A74-F7EA-2B49-ABE1-6F84A19E1E0E}"/>
                  </a:ext>
                </a:extLst>
              </p:cNvPr>
              <p:cNvGrpSpPr/>
              <p:nvPr/>
            </p:nvGrpSpPr>
            <p:grpSpPr>
              <a:xfrm>
                <a:off x="4960559" y="2340106"/>
                <a:ext cx="2280559" cy="1498508"/>
                <a:chOff x="5796021" y="6294340"/>
                <a:chExt cx="2280559" cy="1498508"/>
              </a:xfrm>
            </p:grpSpPr>
            <p:sp>
              <p:nvSpPr>
                <p:cNvPr id="103" name="ひし形 102">
                  <a:extLst>
                    <a:ext uri="{FF2B5EF4-FFF2-40B4-BE49-F238E27FC236}">
                      <a16:creationId xmlns:a16="http://schemas.microsoft.com/office/drawing/2014/main" id="{7DBE5E6F-0897-A844-A9B6-B800CB799804}"/>
                    </a:ext>
                  </a:extLst>
                </p:cNvPr>
                <p:cNvSpPr/>
                <p:nvPr/>
              </p:nvSpPr>
              <p:spPr>
                <a:xfrm>
                  <a:off x="5796021" y="6294340"/>
                  <a:ext cx="2280559" cy="1498508"/>
                </a:xfrm>
                <a:prstGeom prst="diamond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104" name="正方形/長方形 103">
                  <a:extLst>
                    <a:ext uri="{FF2B5EF4-FFF2-40B4-BE49-F238E27FC236}">
                      <a16:creationId xmlns:a16="http://schemas.microsoft.com/office/drawing/2014/main" id="{5C534788-BE53-DD48-95A1-E9DB612EB454}"/>
                    </a:ext>
                  </a:extLst>
                </p:cNvPr>
                <p:cNvSpPr/>
                <p:nvPr/>
              </p:nvSpPr>
              <p:spPr>
                <a:xfrm>
                  <a:off x="5799207" y="6592441"/>
                  <a:ext cx="2253436" cy="100632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algn="ctr"/>
                  <a:r>
                    <a:rPr lang="ja-JP" altLang="en-US">
                      <a:solidFill>
                        <a:prstClr val="black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マーカー</a:t>
                  </a:r>
                  <a:endParaRPr lang="en-US" altLang="ja-JP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lvl="0" algn="ctr"/>
                  <a:r>
                    <a:rPr lang="ja-JP" altLang="en-US">
                      <a:solidFill>
                        <a:prstClr val="black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との距離</a:t>
                  </a:r>
                  <a:r>
                    <a:rPr lang="en-US" altLang="ja-JP">
                      <a:solidFill>
                        <a:prstClr val="black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</a:p>
                <a:p>
                  <a:pPr lvl="0" algn="ctr"/>
                  <a:r>
                    <a:rPr lang="en-US" altLang="ja-JP">
                      <a:solidFill>
                        <a:prstClr val="black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≧17 cm</a:t>
                  </a:r>
                  <a:endParaRPr lang="ja-JP" altLang="en-US">
                    <a:solidFill>
                      <a:prstClr val="black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  <p:cxnSp>
            <p:nvCxnSpPr>
              <p:cNvPr id="93" name="直線矢印コネクタ 92">
                <a:extLst>
                  <a:ext uri="{FF2B5EF4-FFF2-40B4-BE49-F238E27FC236}">
                    <a16:creationId xmlns:a16="http://schemas.microsoft.com/office/drawing/2014/main" id="{897C4ED5-A06F-2049-80CC-F4D33C955691}"/>
                  </a:ext>
                </a:extLst>
              </p:cNvPr>
              <p:cNvCxnSpPr>
                <a:cxnSpLocks/>
                <a:stCxn id="103" idx="2"/>
                <a:endCxn id="94" idx="0"/>
              </p:cNvCxnSpPr>
              <p:nvPr/>
            </p:nvCxnSpPr>
            <p:spPr>
              <a:xfrm flipH="1">
                <a:off x="6096248" y="3838614"/>
                <a:ext cx="4591" cy="82052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正方形/長方形 93">
                <a:extLst>
                  <a:ext uri="{FF2B5EF4-FFF2-40B4-BE49-F238E27FC236}">
                    <a16:creationId xmlns:a16="http://schemas.microsoft.com/office/drawing/2014/main" id="{DF62E5F9-8F01-0943-AE5C-C1B296529824}"/>
                  </a:ext>
                </a:extLst>
              </p:cNvPr>
              <p:cNvSpPr/>
              <p:nvPr/>
            </p:nvSpPr>
            <p:spPr>
              <a:xfrm>
                <a:off x="5306310" y="4659139"/>
                <a:ext cx="1579876" cy="61592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比例制御</a:t>
                </a:r>
              </a:p>
            </p:txBody>
          </p:sp>
          <p:cxnSp>
            <p:nvCxnSpPr>
              <p:cNvPr id="95" name="直線矢印コネクタ 94">
                <a:extLst>
                  <a:ext uri="{FF2B5EF4-FFF2-40B4-BE49-F238E27FC236}">
                    <a16:creationId xmlns:a16="http://schemas.microsoft.com/office/drawing/2014/main" id="{6DB43EF5-E9EE-2F41-A300-E8A000D7B1D8}"/>
                  </a:ext>
                </a:extLst>
              </p:cNvPr>
              <p:cNvCxnSpPr>
                <a:cxnSpLocks/>
                <a:stCxn id="79" idx="0"/>
              </p:cNvCxnSpPr>
              <p:nvPr/>
            </p:nvCxnSpPr>
            <p:spPr>
              <a:xfrm flipV="1">
                <a:off x="3339448" y="2873450"/>
                <a:ext cx="9799" cy="798093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矢印コネクタ 95">
                <a:extLst>
                  <a:ext uri="{FF2B5EF4-FFF2-40B4-BE49-F238E27FC236}">
                    <a16:creationId xmlns:a16="http://schemas.microsoft.com/office/drawing/2014/main" id="{A76E4D2F-51CF-A648-B33D-E40CD16C9C6D}"/>
                  </a:ext>
                </a:extLst>
              </p:cNvPr>
              <p:cNvCxnSpPr>
                <a:cxnSpLocks/>
                <a:stCxn id="94" idx="1"/>
              </p:cNvCxnSpPr>
              <p:nvPr/>
            </p:nvCxnSpPr>
            <p:spPr>
              <a:xfrm flipH="1">
                <a:off x="3339450" y="4967103"/>
                <a:ext cx="1966860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線矢印コネクタ 96">
                <a:extLst>
                  <a:ext uri="{FF2B5EF4-FFF2-40B4-BE49-F238E27FC236}">
                    <a16:creationId xmlns:a16="http://schemas.microsoft.com/office/drawing/2014/main" id="{67A862D6-8B46-C746-9127-6D4B83988CD8}"/>
                  </a:ext>
                </a:extLst>
              </p:cNvPr>
              <p:cNvCxnSpPr>
                <a:cxnSpLocks/>
                <a:endCxn id="109" idx="0"/>
              </p:cNvCxnSpPr>
              <p:nvPr/>
            </p:nvCxnSpPr>
            <p:spPr>
              <a:xfrm>
                <a:off x="8816051" y="3096705"/>
                <a:ext cx="1" cy="57609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線矢印コネクタ 97">
                <a:extLst>
                  <a:ext uri="{FF2B5EF4-FFF2-40B4-BE49-F238E27FC236}">
                    <a16:creationId xmlns:a16="http://schemas.microsoft.com/office/drawing/2014/main" id="{02624F7A-E424-7442-9A84-4985FAD9C0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00937" y="648865"/>
                <a:ext cx="0" cy="613814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矢印コネクタ 98">
                <a:extLst>
                  <a:ext uri="{FF2B5EF4-FFF2-40B4-BE49-F238E27FC236}">
                    <a16:creationId xmlns:a16="http://schemas.microsoft.com/office/drawing/2014/main" id="{363E9607-5A1C-9641-80D5-C2F20628F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31406" y="2024290"/>
                <a:ext cx="0" cy="2042723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線矢印コネクタ 99">
                <a:extLst>
                  <a:ext uri="{FF2B5EF4-FFF2-40B4-BE49-F238E27FC236}">
                    <a16:creationId xmlns:a16="http://schemas.microsoft.com/office/drawing/2014/main" id="{2AFF6315-2FE6-EA4A-9219-996C00B780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39453" y="2024290"/>
                <a:ext cx="136375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テキスト ボックス 100">
                <a:extLst>
                  <a:ext uri="{FF2B5EF4-FFF2-40B4-BE49-F238E27FC236}">
                    <a16:creationId xmlns:a16="http://schemas.microsoft.com/office/drawing/2014/main" id="{367DD86E-E328-0C40-89F7-2DA6DADA37E7}"/>
                  </a:ext>
                </a:extLst>
              </p:cNvPr>
              <p:cNvSpPr txBox="1"/>
              <p:nvPr/>
            </p:nvSpPr>
            <p:spPr>
              <a:xfrm>
                <a:off x="-103964" y="1353157"/>
                <a:ext cx="1276086" cy="43607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JP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外部</a:t>
                </a:r>
                <a:r>
                  <a:rPr lang="en-US" altLang="ja-JP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lang="ja-JP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9" name="正方形/長方形 108">
                <a:extLst>
                  <a:ext uri="{FF2B5EF4-FFF2-40B4-BE49-F238E27FC236}">
                    <a16:creationId xmlns:a16="http://schemas.microsoft.com/office/drawing/2014/main" id="{9BAA3735-4B59-FC40-BEAF-3E65583AE1AA}"/>
                  </a:ext>
                </a:extLst>
              </p:cNvPr>
              <p:cNvSpPr/>
              <p:nvPr/>
            </p:nvSpPr>
            <p:spPr>
              <a:xfrm>
                <a:off x="7657725" y="3672799"/>
                <a:ext cx="2316653" cy="87288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ja-JP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1. </a:t>
                </a:r>
                <a:r>
                  <a:rPr lang="ja-JP" altLang="en-US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腕を下げる</a:t>
                </a:r>
                <a:endParaRPr lang="en-US" altLang="ja-JP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r>
                  <a:rPr lang="en-US" altLang="ja-JP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2. </a:t>
                </a:r>
                <a:r>
                  <a:rPr lang="ja-JP" altLang="en-US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グリッパー開</a:t>
                </a:r>
              </a:p>
            </p:txBody>
          </p:sp>
          <p:cxnSp>
            <p:nvCxnSpPr>
              <p:cNvPr id="110" name="直線矢印コネクタ 109">
                <a:extLst>
                  <a:ext uri="{FF2B5EF4-FFF2-40B4-BE49-F238E27FC236}">
                    <a16:creationId xmlns:a16="http://schemas.microsoft.com/office/drawing/2014/main" id="{91308A64-6F4E-7F44-BBB1-FEE7ED6949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50086" y="4468227"/>
                <a:ext cx="0" cy="51373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テキスト ボックス 110">
                <a:extLst>
                  <a:ext uri="{FF2B5EF4-FFF2-40B4-BE49-F238E27FC236}">
                    <a16:creationId xmlns:a16="http://schemas.microsoft.com/office/drawing/2014/main" id="{7DB22F15-C730-A946-A0D5-E942FA7B3272}"/>
                  </a:ext>
                </a:extLst>
              </p:cNvPr>
              <p:cNvSpPr txBox="1"/>
              <p:nvPr/>
            </p:nvSpPr>
            <p:spPr>
              <a:xfrm>
                <a:off x="2935938" y="7151460"/>
                <a:ext cx="1682128" cy="436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JP" altLang="en-US" sz="2000">
                    <a:latin typeface="Meiryo" panose="020B0604030504040204" pitchFamily="34" charset="-128"/>
                    <a:ea typeface="Meiryo" panose="020B0604030504040204" pitchFamily="34" charset="-128"/>
                  </a:rPr>
                  <a:t>電源（</a:t>
                </a:r>
                <a:r>
                  <a:rPr lang="en-US" altLang="ja-JP" sz="2000">
                    <a:latin typeface="Meiryo" panose="020B0604030504040204" pitchFamily="34" charset="-128"/>
                    <a:ea typeface="Meiryo" panose="020B0604030504040204" pitchFamily="34" charset="-128"/>
                  </a:rPr>
                  <a:t>5V</a:t>
                </a:r>
                <a:r>
                  <a:rPr lang="ja-JP" altLang="en-US" sz="2000">
                    <a:latin typeface="Meiryo" panose="020B0604030504040204" pitchFamily="34" charset="-128"/>
                    <a:ea typeface="Meiryo" panose="020B0604030504040204" pitchFamily="34" charset="-128"/>
                  </a:rPr>
                  <a:t>）</a:t>
                </a:r>
                <a:endParaRPr lang="en-US" altLang="ja-JP" sz="200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2" name="正方形/長方形 111">
                <a:extLst>
                  <a:ext uri="{FF2B5EF4-FFF2-40B4-BE49-F238E27FC236}">
                    <a16:creationId xmlns:a16="http://schemas.microsoft.com/office/drawing/2014/main" id="{66B65DB6-9A62-B947-ADDB-C79EBF404A5C}"/>
                  </a:ext>
                </a:extLst>
              </p:cNvPr>
              <p:cNvSpPr/>
              <p:nvPr/>
            </p:nvSpPr>
            <p:spPr>
              <a:xfrm>
                <a:off x="3549859" y="7654334"/>
                <a:ext cx="3354468" cy="81979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サーボ（グリッパ・腕）</a:t>
                </a:r>
                <a:endParaRPr lang="en-US" altLang="ja-JP" sz="20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  <a:p>
                <a:pPr algn="ctr"/>
                <a:r>
                  <a:rPr lang="en-US" altLang="ja-JP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DC</a:t>
                </a:r>
                <a:r>
                  <a:rPr lang="ja-JP" altLang="en-US" sz="200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モーター（車輪）</a:t>
                </a:r>
              </a:p>
            </p:txBody>
          </p:sp>
          <p:cxnSp>
            <p:nvCxnSpPr>
              <p:cNvPr id="113" name="直線矢印コネクタ 112">
                <a:extLst>
                  <a:ext uri="{FF2B5EF4-FFF2-40B4-BE49-F238E27FC236}">
                    <a16:creationId xmlns:a16="http://schemas.microsoft.com/office/drawing/2014/main" id="{0F334B9D-0CCB-B84D-ACC5-FB682B5D50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22701" y="7019371"/>
                <a:ext cx="0" cy="641509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正方形/長方形 113">
                <a:extLst>
                  <a:ext uri="{FF2B5EF4-FFF2-40B4-BE49-F238E27FC236}">
                    <a16:creationId xmlns:a16="http://schemas.microsoft.com/office/drawing/2014/main" id="{E1A72B7E-84F0-2C4B-918C-C6AE0DC72424}"/>
                  </a:ext>
                </a:extLst>
              </p:cNvPr>
              <p:cNvSpPr/>
              <p:nvPr/>
            </p:nvSpPr>
            <p:spPr>
              <a:xfrm>
                <a:off x="2088141" y="6487814"/>
                <a:ext cx="2872417" cy="531556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モバイルバッテリー</a:t>
                </a:r>
              </a:p>
            </p:txBody>
          </p:sp>
          <p:pic>
            <p:nvPicPr>
              <p:cNvPr id="123" name="図 122">
                <a:extLst>
                  <a:ext uri="{FF2B5EF4-FFF2-40B4-BE49-F238E27FC236}">
                    <a16:creationId xmlns:a16="http://schemas.microsoft.com/office/drawing/2014/main" id="{CBFA54EB-0F30-B447-80B4-F89134B1EB9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1087" t="21893" r="60947" b="21893"/>
              <a:stretch/>
            </p:blipFill>
            <p:spPr>
              <a:xfrm>
                <a:off x="484899" y="1942890"/>
                <a:ext cx="1571221" cy="1184302"/>
              </a:xfrm>
              <a:custGeom>
                <a:avLst/>
                <a:gdLst>
                  <a:gd name="connsiteX0" fmla="*/ 0 w 1571221"/>
                  <a:gd name="connsiteY0" fmla="*/ 0 h 1184302"/>
                  <a:gd name="connsiteX1" fmla="*/ 1571221 w 1571221"/>
                  <a:gd name="connsiteY1" fmla="*/ 0 h 1184302"/>
                  <a:gd name="connsiteX2" fmla="*/ 1571221 w 1571221"/>
                  <a:gd name="connsiteY2" fmla="*/ 1184302 h 1184302"/>
                  <a:gd name="connsiteX3" fmla="*/ 0 w 1571221"/>
                  <a:gd name="connsiteY3" fmla="*/ 1184302 h 1184302"/>
                  <a:gd name="connsiteX4" fmla="*/ 0 w 1571221"/>
                  <a:gd name="connsiteY4" fmla="*/ 0 h 118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221" h="1184302">
                    <a:moveTo>
                      <a:pt x="0" y="0"/>
                    </a:moveTo>
                    <a:lnTo>
                      <a:pt x="1571221" y="0"/>
                    </a:lnTo>
                    <a:lnTo>
                      <a:pt x="1571221" y="1184302"/>
                    </a:lnTo>
                    <a:lnTo>
                      <a:pt x="0" y="118430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</p:pic>
          <p:pic>
            <p:nvPicPr>
              <p:cNvPr id="127" name="図 126">
                <a:extLst>
                  <a:ext uri="{FF2B5EF4-FFF2-40B4-BE49-F238E27FC236}">
                    <a16:creationId xmlns:a16="http://schemas.microsoft.com/office/drawing/2014/main" id="{E783FDFB-D2FA-C54B-99AD-575C44B89E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1356" t="20608" r="11422" b="24678"/>
              <a:stretch/>
            </p:blipFill>
            <p:spPr>
              <a:xfrm>
                <a:off x="2563636" y="1950429"/>
                <a:ext cx="1571221" cy="1184302"/>
              </a:xfrm>
              <a:custGeom>
                <a:avLst/>
                <a:gdLst>
                  <a:gd name="connsiteX0" fmla="*/ 0 w 1571221"/>
                  <a:gd name="connsiteY0" fmla="*/ 0 h 1184302"/>
                  <a:gd name="connsiteX1" fmla="*/ 1571221 w 1571221"/>
                  <a:gd name="connsiteY1" fmla="*/ 0 h 1184302"/>
                  <a:gd name="connsiteX2" fmla="*/ 1571221 w 1571221"/>
                  <a:gd name="connsiteY2" fmla="*/ 1184302 h 1184302"/>
                  <a:gd name="connsiteX3" fmla="*/ 0 w 1571221"/>
                  <a:gd name="connsiteY3" fmla="*/ 1184302 h 1184302"/>
                  <a:gd name="connsiteX4" fmla="*/ 0 w 1571221"/>
                  <a:gd name="connsiteY4" fmla="*/ 0 h 118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221" h="1184302">
                    <a:moveTo>
                      <a:pt x="0" y="0"/>
                    </a:moveTo>
                    <a:lnTo>
                      <a:pt x="1571221" y="0"/>
                    </a:lnTo>
                    <a:lnTo>
                      <a:pt x="1571221" y="1184302"/>
                    </a:lnTo>
                    <a:lnTo>
                      <a:pt x="0" y="118430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</p:pic>
          <p:pic>
            <p:nvPicPr>
              <p:cNvPr id="118" name="図 117">
                <a:extLst>
                  <a:ext uri="{FF2B5EF4-FFF2-40B4-BE49-F238E27FC236}">
                    <a16:creationId xmlns:a16="http://schemas.microsoft.com/office/drawing/2014/main" id="{1DD5823A-5BB5-674E-A49B-ED55C53182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2675" t="36382" r="67760" b="37852"/>
              <a:stretch/>
            </p:blipFill>
            <p:spPr>
              <a:xfrm>
                <a:off x="1661368" y="4594066"/>
                <a:ext cx="1137023" cy="1148689"/>
              </a:xfrm>
              <a:prstGeom prst="rect">
                <a:avLst/>
              </a:prstGeom>
            </p:spPr>
          </p:pic>
          <p:cxnSp>
            <p:nvCxnSpPr>
              <p:cNvPr id="75" name="直線矢印コネクタ 74">
                <a:extLst>
                  <a:ext uri="{FF2B5EF4-FFF2-40B4-BE49-F238E27FC236}">
                    <a16:creationId xmlns:a16="http://schemas.microsoft.com/office/drawing/2014/main" id="{92BDADE9-61F5-6649-A998-143F3170DD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51521" y="6769525"/>
                <a:ext cx="3743607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11C34EA5-F433-5148-82CA-82A4C6608830}"/>
                </a:ext>
              </a:extLst>
            </p:cNvPr>
            <p:cNvSpPr txBox="1"/>
            <p:nvPr/>
          </p:nvSpPr>
          <p:spPr>
            <a:xfrm>
              <a:off x="7118547" y="4789816"/>
              <a:ext cx="1682128" cy="33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電源（</a:t>
              </a:r>
              <a:r>
                <a:rPr lang="en-US" altLang="ja-JP" sz="2000">
                  <a:latin typeface="Meiryo" panose="020B0604030504040204" pitchFamily="34" charset="-128"/>
                  <a:ea typeface="Meiryo" panose="020B0604030504040204" pitchFamily="34" charset="-128"/>
                </a:rPr>
                <a:t>5V</a:t>
              </a:r>
              <a:r>
                <a:rPr lang="ja-JP" altLang="en-US" sz="2000">
                  <a:latin typeface="Meiryo" panose="020B0604030504040204" pitchFamily="34" charset="-128"/>
                  <a:ea typeface="Meiryo" panose="020B0604030504040204" pitchFamily="34" charset="-128"/>
                </a:rPr>
                <a:t>）</a:t>
              </a:r>
              <a:endParaRPr lang="en-US" altLang="ja-JP" sz="20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0" name="直線矢印コネクタ 49">
              <a:extLst>
                <a:ext uri="{FF2B5EF4-FFF2-40B4-BE49-F238E27FC236}">
                  <a16:creationId xmlns:a16="http://schemas.microsoft.com/office/drawing/2014/main" id="{8EDCC25B-E26C-E34D-88D7-757130D1B3A3}"/>
                </a:ext>
              </a:extLst>
            </p:cNvPr>
            <p:cNvCxnSpPr>
              <a:cxnSpLocks/>
            </p:cNvCxnSpPr>
            <p:nvPr/>
          </p:nvCxnSpPr>
          <p:spPr>
            <a:xfrm>
              <a:off x="7248664" y="4713123"/>
              <a:ext cx="0" cy="43124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6840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FFBF2D9-492A-4B4A-8273-C03A0F6A014C}"/>
              </a:ext>
            </a:extLst>
          </p:cNvPr>
          <p:cNvGrpSpPr/>
          <p:nvPr/>
        </p:nvGrpSpPr>
        <p:grpSpPr>
          <a:xfrm>
            <a:off x="166255" y="1037712"/>
            <a:ext cx="13668930" cy="4858871"/>
            <a:chOff x="166255" y="1037712"/>
            <a:chExt cx="13668930" cy="4858871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D181EBF3-0AB4-B14D-A13E-468F8F3EB10D}"/>
                </a:ext>
              </a:extLst>
            </p:cNvPr>
            <p:cNvGrpSpPr/>
            <p:nvPr/>
          </p:nvGrpSpPr>
          <p:grpSpPr>
            <a:xfrm>
              <a:off x="9441114" y="1037712"/>
              <a:ext cx="4394071" cy="4858871"/>
              <a:chOff x="5987058" y="1147482"/>
              <a:chExt cx="4394071" cy="4858871"/>
            </a:xfrm>
          </p:grpSpPr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0F4CB8C0-7B24-F945-9110-42E21AA88B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280" t="16732" r="8291" b="12419"/>
              <a:stretch/>
            </p:blipFill>
            <p:spPr>
              <a:xfrm>
                <a:off x="5987058" y="1147482"/>
                <a:ext cx="4394071" cy="4858871"/>
              </a:xfrm>
              <a:prstGeom prst="rect">
                <a:avLst/>
              </a:prstGeom>
            </p:spPr>
          </p:pic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D7256F84-48F3-9340-BEDE-90BE80C4961B}"/>
                  </a:ext>
                </a:extLst>
              </p:cNvPr>
              <p:cNvSpPr txBox="1"/>
              <p:nvPr/>
            </p:nvSpPr>
            <p:spPr>
              <a:xfrm>
                <a:off x="6446698" y="5480186"/>
                <a:ext cx="1132943" cy="432414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</a:t>
                </a:r>
                <a:r>
                  <a:rPr lang="ja-JP" altLang="en-US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号機</a:t>
                </a:r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DD71C8F2-D433-CC4C-A593-3DE2EF1DDF6F}"/>
                  </a:ext>
                </a:extLst>
              </p:cNvPr>
              <p:cNvSpPr txBox="1"/>
              <p:nvPr/>
            </p:nvSpPr>
            <p:spPr>
              <a:xfrm>
                <a:off x="8911993" y="5480185"/>
                <a:ext cx="1132943" cy="432414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</a:t>
                </a:r>
                <a:r>
                  <a:rPr lang="ja-JP" altLang="en-US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号機</a:t>
                </a:r>
              </a:p>
            </p:txBody>
          </p:sp>
        </p:grp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70594506-E3F9-694D-A48C-513DCF4450FC}"/>
                </a:ext>
              </a:extLst>
            </p:cNvPr>
            <p:cNvGrpSpPr/>
            <p:nvPr/>
          </p:nvGrpSpPr>
          <p:grpSpPr>
            <a:xfrm>
              <a:off x="166255" y="1037712"/>
              <a:ext cx="8722906" cy="4810520"/>
              <a:chOff x="5143957" y="1277470"/>
              <a:chExt cx="6599808" cy="3639671"/>
            </a:xfrm>
          </p:grpSpPr>
          <p:pic>
            <p:nvPicPr>
              <p:cNvPr id="18" name="図 17">
                <a:extLst>
                  <a:ext uri="{FF2B5EF4-FFF2-40B4-BE49-F238E27FC236}">
                    <a16:creationId xmlns:a16="http://schemas.microsoft.com/office/drawing/2014/main" id="{1416B962-34A8-8745-9EE8-882380CA94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451" t="25621" r="11373" b="21307"/>
              <a:stretch/>
            </p:blipFill>
            <p:spPr>
              <a:xfrm>
                <a:off x="5143957" y="1277470"/>
                <a:ext cx="6599808" cy="3639671"/>
              </a:xfrm>
              <a:prstGeom prst="rect">
                <a:avLst/>
              </a:prstGeom>
            </p:spPr>
          </p:pic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7C99193-7E1F-3740-9EC2-B33EB80CD769}"/>
                  </a:ext>
                </a:extLst>
              </p:cNvPr>
              <p:cNvSpPr txBox="1"/>
              <p:nvPr/>
            </p:nvSpPr>
            <p:spPr>
              <a:xfrm>
                <a:off x="6371740" y="4413449"/>
                <a:ext cx="895084" cy="342324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</a:t>
                </a:r>
                <a:r>
                  <a:rPr lang="ja-JP" altLang="en-US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号機</a:t>
                </a:r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DE71C720-C100-7541-923B-928218B220AD}"/>
                  </a:ext>
                </a:extLst>
              </p:cNvPr>
              <p:cNvSpPr txBox="1"/>
              <p:nvPr/>
            </p:nvSpPr>
            <p:spPr>
              <a:xfrm>
                <a:off x="9434039" y="4413449"/>
                <a:ext cx="895084" cy="342324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</a:t>
                </a:r>
                <a:r>
                  <a:rPr lang="ja-JP" altLang="en-US" sz="28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号機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966018" y="3086103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DC15BEA5-7488-8947-88B0-B8721D8E6BB4}"/>
              </a:ext>
            </a:extLst>
          </p:cNvPr>
          <p:cNvGrpSpPr/>
          <p:nvPr/>
        </p:nvGrpSpPr>
        <p:grpSpPr>
          <a:xfrm>
            <a:off x="-477074" y="822820"/>
            <a:ext cx="12538449" cy="5500056"/>
            <a:chOff x="-477074" y="822820"/>
            <a:chExt cx="12538449" cy="5500056"/>
          </a:xfrm>
        </p:grpSpPr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AE225673-5805-AD47-95D4-2A019322778D}"/>
                </a:ext>
              </a:extLst>
            </p:cNvPr>
            <p:cNvGrpSpPr/>
            <p:nvPr/>
          </p:nvGrpSpPr>
          <p:grpSpPr>
            <a:xfrm>
              <a:off x="-477074" y="823732"/>
              <a:ext cx="3088690" cy="5499144"/>
              <a:chOff x="-107974" y="848448"/>
              <a:chExt cx="3156487" cy="5619851"/>
            </a:xfrm>
          </p:grpSpPr>
          <p:pic>
            <p:nvPicPr>
              <p:cNvPr id="4" name="図 3">
                <a:extLst>
                  <a:ext uri="{FF2B5EF4-FFF2-40B4-BE49-F238E27FC236}">
                    <a16:creationId xmlns:a16="http://schemas.microsoft.com/office/drawing/2014/main" id="{C5781360-8F48-0F4B-B337-90418C4ADD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7451" t="30741" r="20112" b="12775"/>
              <a:stretch/>
            </p:blipFill>
            <p:spPr>
              <a:xfrm rot="5400000">
                <a:off x="-1082082" y="1930529"/>
                <a:ext cx="5212675" cy="3048514"/>
              </a:xfrm>
              <a:prstGeom prst="rect">
                <a:avLst/>
              </a:prstGeom>
            </p:spPr>
          </p:pic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D3B92DB1-F6D3-1546-8C30-426CF8CBE56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0659" y="1001095"/>
                <a:ext cx="0" cy="4748231"/>
              </a:xfrm>
              <a:prstGeom prst="straightConnector1">
                <a:avLst/>
              </a:prstGeom>
              <a:ln w="57150">
                <a:solidFill>
                  <a:schemeClr val="accent5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>
                <a:extLst>
                  <a:ext uri="{FF2B5EF4-FFF2-40B4-BE49-F238E27FC236}">
                    <a16:creationId xmlns:a16="http://schemas.microsoft.com/office/drawing/2014/main" id="{B4B25C30-AAEF-0F47-BE75-C9E78BE8C0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76" y="6011042"/>
                <a:ext cx="2215827" cy="0"/>
              </a:xfrm>
              <a:prstGeom prst="straightConnector1">
                <a:avLst/>
              </a:prstGeom>
              <a:ln w="57150">
                <a:solidFill>
                  <a:schemeClr val="accent5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098D04D1-3A4A-F94C-9BD6-233776886FCF}"/>
                  </a:ext>
                </a:extLst>
              </p:cNvPr>
              <p:cNvSpPr txBox="1"/>
              <p:nvPr/>
            </p:nvSpPr>
            <p:spPr>
              <a:xfrm rot="16200000">
                <a:off x="-515649" y="3223487"/>
                <a:ext cx="1246237" cy="430887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22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3DC02F10-6EE2-F34B-908D-80DC714A586C}"/>
                  </a:ext>
                </a:extLst>
              </p:cNvPr>
              <p:cNvSpPr txBox="1"/>
              <p:nvPr/>
            </p:nvSpPr>
            <p:spPr>
              <a:xfrm>
                <a:off x="1074371" y="6037412"/>
                <a:ext cx="1246237" cy="430887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9.5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95C1EEE1-35BD-A14F-BB43-8A84843AF6AA}"/>
                </a:ext>
              </a:extLst>
            </p:cNvPr>
            <p:cNvGrpSpPr/>
            <p:nvPr/>
          </p:nvGrpSpPr>
          <p:grpSpPr>
            <a:xfrm>
              <a:off x="2799205" y="3437929"/>
              <a:ext cx="2373336" cy="2731535"/>
              <a:chOff x="6096000" y="3577869"/>
              <a:chExt cx="2373336" cy="2731535"/>
            </a:xfrm>
          </p:grpSpPr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9444A016-1D61-484D-8714-9CC7589EB0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28598" t="16106" r="35057" b="34594"/>
              <a:stretch/>
            </p:blipFill>
            <p:spPr>
              <a:xfrm>
                <a:off x="6107760" y="3653263"/>
                <a:ext cx="2361576" cy="2402531"/>
              </a:xfrm>
              <a:prstGeom prst="rect">
                <a:avLst/>
              </a:prstGeom>
            </p:spPr>
          </p:pic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id="{E14B95F6-6CC7-6947-8632-3D1363F13389}"/>
                  </a:ext>
                </a:extLst>
              </p:cNvPr>
              <p:cNvSpPr/>
              <p:nvPr/>
            </p:nvSpPr>
            <p:spPr>
              <a:xfrm>
                <a:off x="6942657" y="4124044"/>
                <a:ext cx="624556" cy="712554"/>
              </a:xfrm>
              <a:prstGeom prst="rect">
                <a:avLst/>
              </a:prstGeom>
              <a:noFill/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99CBA0D8-E199-0A46-980D-47E87DC65CAF}"/>
                  </a:ext>
                </a:extLst>
              </p:cNvPr>
              <p:cNvSpPr txBox="1"/>
              <p:nvPr/>
            </p:nvSpPr>
            <p:spPr>
              <a:xfrm>
                <a:off x="6096000" y="3577869"/>
                <a:ext cx="1204919" cy="430887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Rubber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7" name="テキスト ボックス 36">
                <a:extLst>
                  <a:ext uri="{FF2B5EF4-FFF2-40B4-BE49-F238E27FC236}">
                    <a16:creationId xmlns:a16="http://schemas.microsoft.com/office/drawing/2014/main" id="{AE82FA60-5984-4141-82FB-8EE43CEECB19}"/>
                  </a:ext>
                </a:extLst>
              </p:cNvPr>
              <p:cNvSpPr txBox="1"/>
              <p:nvPr/>
            </p:nvSpPr>
            <p:spPr>
              <a:xfrm>
                <a:off x="6144406" y="5878517"/>
                <a:ext cx="1186977" cy="430887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chemeClr val="accent5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Battery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38" name="直線矢印コネクタ 37">
                <a:extLst>
                  <a:ext uri="{FF2B5EF4-FFF2-40B4-BE49-F238E27FC236}">
                    <a16:creationId xmlns:a16="http://schemas.microsoft.com/office/drawing/2014/main" id="{70CA6B16-73AC-424F-8431-7E3576EE17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17299" y="5572900"/>
                <a:ext cx="361445" cy="314872"/>
              </a:xfrm>
              <a:prstGeom prst="straightConnector1">
                <a:avLst/>
              </a:prstGeom>
              <a:ln w="57150">
                <a:solidFill>
                  <a:schemeClr val="accent5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90CFF227-1D24-AE41-896C-FE0CDB5A298A}"/>
                </a:ext>
              </a:extLst>
            </p:cNvPr>
            <p:cNvGrpSpPr/>
            <p:nvPr/>
          </p:nvGrpSpPr>
          <p:grpSpPr>
            <a:xfrm>
              <a:off x="5818157" y="3572071"/>
              <a:ext cx="3230831" cy="2357969"/>
              <a:chOff x="4892823" y="852062"/>
              <a:chExt cx="3500144" cy="255452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21383094-A8C8-7B47-86E0-4AACCEA03D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27922" t="7003" r="10477" b="33053"/>
              <a:stretch/>
            </p:blipFill>
            <p:spPr>
              <a:xfrm>
                <a:off x="4892823" y="852062"/>
                <a:ext cx="3500144" cy="2554523"/>
              </a:xfrm>
              <a:prstGeom prst="rect">
                <a:avLst/>
              </a:prstGeom>
            </p:spPr>
          </p:pic>
          <p:sp>
            <p:nvSpPr>
              <p:cNvPr id="22" name="円弧 21">
                <a:extLst>
                  <a:ext uri="{FF2B5EF4-FFF2-40B4-BE49-F238E27FC236}">
                    <a16:creationId xmlns:a16="http://schemas.microsoft.com/office/drawing/2014/main" id="{833A90DF-F253-DE45-9FC6-D2C368F0A570}"/>
                  </a:ext>
                </a:extLst>
              </p:cNvPr>
              <p:cNvSpPr/>
              <p:nvPr/>
            </p:nvSpPr>
            <p:spPr>
              <a:xfrm rot="10800000">
                <a:off x="5114297" y="1540613"/>
                <a:ext cx="1044336" cy="1044452"/>
              </a:xfrm>
              <a:prstGeom prst="arc">
                <a:avLst>
                  <a:gd name="adj1" fmla="val 4862521"/>
                  <a:gd name="adj2" fmla="val 11857029"/>
                </a:avLst>
              </a:prstGeom>
              <a:ln w="57150">
                <a:solidFill>
                  <a:srgbClr val="F6CA00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テキスト ボックス 40">
                <a:extLst>
                  <a:ext uri="{FF2B5EF4-FFF2-40B4-BE49-F238E27FC236}">
                    <a16:creationId xmlns:a16="http://schemas.microsoft.com/office/drawing/2014/main" id="{FD89367C-5828-B64D-A4BF-FEB4DE721BC9}"/>
                  </a:ext>
                </a:extLst>
              </p:cNvPr>
              <p:cNvSpPr txBox="1"/>
              <p:nvPr/>
            </p:nvSpPr>
            <p:spPr>
              <a:xfrm>
                <a:off x="5948829" y="1067428"/>
                <a:ext cx="2264458" cy="387943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rgbClr val="F6CA00"/>
                </a:solidFill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Vertical swing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08B6C7B1-A825-4742-867A-B34988946525}"/>
                  </a:ext>
                </a:extLst>
              </p:cNvPr>
              <p:cNvSpPr txBox="1"/>
              <p:nvPr/>
            </p:nvSpPr>
            <p:spPr>
              <a:xfrm>
                <a:off x="6310174" y="1563165"/>
                <a:ext cx="1408321" cy="425919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0°~80°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2C4C21F4-C2C1-0646-8659-9484D4D88CB5}"/>
                </a:ext>
              </a:extLst>
            </p:cNvPr>
            <p:cNvGrpSpPr/>
            <p:nvPr/>
          </p:nvGrpSpPr>
          <p:grpSpPr>
            <a:xfrm>
              <a:off x="6622278" y="822820"/>
              <a:ext cx="2428933" cy="2402531"/>
              <a:chOff x="3499053" y="3653263"/>
              <a:chExt cx="2428933" cy="2402531"/>
            </a:xfrm>
          </p:grpSpPr>
          <p:pic>
            <p:nvPicPr>
              <p:cNvPr id="11" name="図 10">
                <a:extLst>
                  <a:ext uri="{FF2B5EF4-FFF2-40B4-BE49-F238E27FC236}">
                    <a16:creationId xmlns:a16="http://schemas.microsoft.com/office/drawing/2014/main" id="{181F3177-90A0-AE41-AB78-0255FE9D9D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29031" t="11344" r="12986" b="12186"/>
              <a:stretch/>
            </p:blipFill>
            <p:spPr>
              <a:xfrm>
                <a:off x="3499053" y="3653263"/>
                <a:ext cx="2428933" cy="2402531"/>
              </a:xfrm>
              <a:prstGeom prst="rect">
                <a:avLst/>
              </a:prstGeom>
            </p:spPr>
          </p:pic>
          <p:cxnSp>
            <p:nvCxnSpPr>
              <p:cNvPr id="17" name="直線矢印コネクタ 16">
                <a:extLst>
                  <a:ext uri="{FF2B5EF4-FFF2-40B4-BE49-F238E27FC236}">
                    <a16:creationId xmlns:a16="http://schemas.microsoft.com/office/drawing/2014/main" id="{F4630E77-180F-2F47-89B4-57FA6ED8D9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3879" y="4711158"/>
                <a:ext cx="2068906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A66CCBA3-69F2-224A-9921-EC63E84CEBCE}"/>
                  </a:ext>
                </a:extLst>
              </p:cNvPr>
              <p:cNvSpPr txBox="1"/>
              <p:nvPr/>
            </p:nvSpPr>
            <p:spPr>
              <a:xfrm>
                <a:off x="3578600" y="3800624"/>
                <a:ext cx="2332212" cy="391716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rgbClr val="F6CA00"/>
                </a:solidFill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Horizontal slide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48" name="テキスト ボックス 47">
                <a:extLst>
                  <a:ext uri="{FF2B5EF4-FFF2-40B4-BE49-F238E27FC236}">
                    <a16:creationId xmlns:a16="http://schemas.microsoft.com/office/drawing/2014/main" id="{0762526D-0303-AE48-84CE-DFCF9064B017}"/>
                  </a:ext>
                </a:extLst>
              </p:cNvPr>
              <p:cNvSpPr txBox="1"/>
              <p:nvPr/>
            </p:nvSpPr>
            <p:spPr>
              <a:xfrm>
                <a:off x="3914248" y="4268336"/>
                <a:ext cx="1568540" cy="323732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0~40 mm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042819C-407A-474D-BB17-550038C2094C}"/>
                </a:ext>
              </a:extLst>
            </p:cNvPr>
            <p:cNvGrpSpPr/>
            <p:nvPr/>
          </p:nvGrpSpPr>
          <p:grpSpPr>
            <a:xfrm>
              <a:off x="9217810" y="822820"/>
              <a:ext cx="2843565" cy="5117834"/>
              <a:chOff x="9159019" y="862722"/>
              <a:chExt cx="2890338" cy="5202016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C013F00F-A5EC-BF47-9215-C604B2F5A2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13640" t="6862" r="31526" b="19120"/>
              <a:stretch/>
            </p:blipFill>
            <p:spPr>
              <a:xfrm>
                <a:off x="9159019" y="862722"/>
                <a:ext cx="2890338" cy="5202016"/>
              </a:xfrm>
              <a:prstGeom prst="rect">
                <a:avLst/>
              </a:prstGeom>
            </p:spPr>
          </p:pic>
          <p:sp>
            <p:nvSpPr>
              <p:cNvPr id="23" name="円弧 22">
                <a:extLst>
                  <a:ext uri="{FF2B5EF4-FFF2-40B4-BE49-F238E27FC236}">
                    <a16:creationId xmlns:a16="http://schemas.microsoft.com/office/drawing/2014/main" id="{F8EA09E1-D86C-574E-ABA3-5B7E6CD71D43}"/>
                  </a:ext>
                </a:extLst>
              </p:cNvPr>
              <p:cNvSpPr/>
              <p:nvPr/>
            </p:nvSpPr>
            <p:spPr>
              <a:xfrm rot="10800000">
                <a:off x="10270807" y="2861871"/>
                <a:ext cx="1044336" cy="1044452"/>
              </a:xfrm>
              <a:prstGeom prst="arc">
                <a:avLst>
                  <a:gd name="adj1" fmla="val 4862521"/>
                  <a:gd name="adj2" fmla="val 11857029"/>
                </a:avLst>
              </a:prstGeom>
              <a:ln w="57150">
                <a:solidFill>
                  <a:srgbClr val="F6CA00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円弧 24">
                <a:extLst>
                  <a:ext uri="{FF2B5EF4-FFF2-40B4-BE49-F238E27FC236}">
                    <a16:creationId xmlns:a16="http://schemas.microsoft.com/office/drawing/2014/main" id="{E9D20558-74AF-2B4C-A471-C9F025D3D09E}"/>
                  </a:ext>
                </a:extLst>
              </p:cNvPr>
              <p:cNvSpPr/>
              <p:nvPr/>
            </p:nvSpPr>
            <p:spPr>
              <a:xfrm rot="5400000">
                <a:off x="9892600" y="2861929"/>
                <a:ext cx="1044336" cy="1044452"/>
              </a:xfrm>
              <a:prstGeom prst="arc">
                <a:avLst>
                  <a:gd name="adj1" fmla="val 4862521"/>
                  <a:gd name="adj2" fmla="val 11857029"/>
                </a:avLst>
              </a:prstGeom>
              <a:ln w="57150">
                <a:solidFill>
                  <a:srgbClr val="F6CA00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テキスト ボックス 41">
                <a:extLst>
                  <a:ext uri="{FF2B5EF4-FFF2-40B4-BE49-F238E27FC236}">
                    <a16:creationId xmlns:a16="http://schemas.microsoft.com/office/drawing/2014/main" id="{19CC045E-FCDE-144F-AA0F-093DD0931F6F}"/>
                  </a:ext>
                </a:extLst>
              </p:cNvPr>
              <p:cNvSpPr txBox="1"/>
              <p:nvPr/>
            </p:nvSpPr>
            <p:spPr>
              <a:xfrm>
                <a:off x="10101988" y="3885838"/>
                <a:ext cx="1025261" cy="438543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rgbClr val="F6CA00"/>
                </a:solidFill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Grasp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49" name="テキスト ボックス 48">
                <a:extLst>
                  <a:ext uri="{FF2B5EF4-FFF2-40B4-BE49-F238E27FC236}">
                    <a16:creationId xmlns:a16="http://schemas.microsoft.com/office/drawing/2014/main" id="{0A12BDFC-ADF1-9541-AB0F-30FD9E9F9ACB}"/>
                  </a:ext>
                </a:extLst>
              </p:cNvPr>
              <p:cNvSpPr txBox="1"/>
              <p:nvPr/>
            </p:nvSpPr>
            <p:spPr>
              <a:xfrm>
                <a:off x="9994336" y="3463730"/>
                <a:ext cx="1245106" cy="352664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0°~50°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0A9DAE10-536B-C640-857A-E1415181719D}"/>
                </a:ext>
              </a:extLst>
            </p:cNvPr>
            <p:cNvGrpSpPr/>
            <p:nvPr/>
          </p:nvGrpSpPr>
          <p:grpSpPr>
            <a:xfrm>
              <a:off x="2767442" y="830150"/>
              <a:ext cx="3663430" cy="2286067"/>
              <a:chOff x="3523439" y="941343"/>
              <a:chExt cx="3315004" cy="2068641"/>
            </a:xfrm>
          </p:grpSpPr>
          <p:pic>
            <p:nvPicPr>
              <p:cNvPr id="15" name="図 14">
                <a:extLst>
                  <a:ext uri="{FF2B5EF4-FFF2-40B4-BE49-F238E27FC236}">
                    <a16:creationId xmlns:a16="http://schemas.microsoft.com/office/drawing/2014/main" id="{A84DA9E5-34F6-9740-9CE8-DD995654DA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4701" t="11344" r="19617" b="26191"/>
              <a:stretch/>
            </p:blipFill>
            <p:spPr>
              <a:xfrm>
                <a:off x="3523439" y="941343"/>
                <a:ext cx="3315004" cy="2052037"/>
              </a:xfrm>
              <a:prstGeom prst="rect">
                <a:avLst/>
              </a:prstGeom>
            </p:spPr>
          </p:pic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36BF7A22-99AA-754B-A8B0-A761C41DBD6F}"/>
                  </a:ext>
                </a:extLst>
              </p:cNvPr>
              <p:cNvSpPr/>
              <p:nvPr/>
            </p:nvSpPr>
            <p:spPr>
              <a:xfrm>
                <a:off x="4199452" y="1975269"/>
                <a:ext cx="1446347" cy="564363"/>
              </a:xfrm>
              <a:prstGeom prst="rect">
                <a:avLst/>
              </a:prstGeom>
              <a:noFill/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5586CE6C-9778-ED4D-AAFA-2944AE740CB5}"/>
                  </a:ext>
                </a:extLst>
              </p:cNvPr>
              <p:cNvSpPr txBox="1"/>
              <p:nvPr/>
            </p:nvSpPr>
            <p:spPr>
              <a:xfrm>
                <a:off x="3541349" y="2644887"/>
                <a:ext cx="1446347" cy="365097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chemeClr val="accent5"/>
                </a:solidFill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RealSense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2" name="正方形/長方形 51">
                <a:extLst>
                  <a:ext uri="{FF2B5EF4-FFF2-40B4-BE49-F238E27FC236}">
                    <a16:creationId xmlns:a16="http://schemas.microsoft.com/office/drawing/2014/main" id="{B0F0B92C-84BE-B34A-B6FF-EAE4654263A5}"/>
                  </a:ext>
                </a:extLst>
              </p:cNvPr>
              <p:cNvSpPr/>
              <p:nvPr/>
            </p:nvSpPr>
            <p:spPr>
              <a:xfrm>
                <a:off x="6298575" y="2293380"/>
                <a:ext cx="318173" cy="453268"/>
              </a:xfrm>
              <a:prstGeom prst="rect">
                <a:avLst/>
              </a:prstGeom>
              <a:noFill/>
              <a:ln w="571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BA5BCABD-53A6-4F4C-BB66-DD982B9B3C9F}"/>
                  </a:ext>
                </a:extLst>
              </p:cNvPr>
              <p:cNvSpPr txBox="1"/>
              <p:nvPr/>
            </p:nvSpPr>
            <p:spPr>
              <a:xfrm>
                <a:off x="5824260" y="1703609"/>
                <a:ext cx="995105" cy="336482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28575">
                <a:solidFill>
                  <a:schemeClr val="accent5"/>
                </a:solidFill>
              </a:ln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Wheel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42" name="図 41">
            <a:extLst>
              <a:ext uri="{FF2B5EF4-FFF2-40B4-BE49-F238E27FC236}">
                <a16:creationId xmlns:a16="http://schemas.microsoft.com/office/drawing/2014/main" id="{499BC6A7-54D7-3C47-BF5F-B1DC3D68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26413" y="-62741"/>
            <a:ext cx="7027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636ED05-AD17-E448-B121-A19C1DA5D64C}"/>
              </a:ext>
            </a:extLst>
          </p:cNvPr>
          <p:cNvGrpSpPr/>
          <p:nvPr/>
        </p:nvGrpSpPr>
        <p:grpSpPr>
          <a:xfrm>
            <a:off x="367177" y="506846"/>
            <a:ext cx="4285144" cy="5377263"/>
            <a:chOff x="9118024" y="1025674"/>
            <a:chExt cx="4285144" cy="537726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AC03446A-CAF5-AC4B-8D83-D4EA9EC0E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595" t="24443" r="19739" b="19639"/>
            <a:stretch/>
          </p:blipFill>
          <p:spPr>
            <a:xfrm rot="5400000">
              <a:off x="8987554" y="2595535"/>
              <a:ext cx="4213893" cy="2650907"/>
            </a:xfrm>
            <a:prstGeom prst="rect">
              <a:avLst/>
            </a:prstGeom>
          </p:spPr>
        </p:pic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E2571CBD-7A79-6649-BFC4-16970085F9A8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9757112" y="1469086"/>
              <a:ext cx="0" cy="434817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B1F671BF-2225-3D45-A142-5131E26F4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3219" y="6033606"/>
              <a:ext cx="3072501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D392BC58-D183-3A47-B31C-66B1801ECAF3}"/>
                </a:ext>
              </a:extLst>
            </p:cNvPr>
            <p:cNvSpPr txBox="1"/>
            <p:nvPr/>
          </p:nvSpPr>
          <p:spPr>
            <a:xfrm>
              <a:off x="9444010" y="1025674"/>
              <a:ext cx="62620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B31ACB6F-F094-4B41-A85E-A97A0E654CB8}"/>
                </a:ext>
              </a:extLst>
            </p:cNvPr>
            <p:cNvSpPr txBox="1"/>
            <p:nvPr/>
          </p:nvSpPr>
          <p:spPr>
            <a:xfrm>
              <a:off x="12946849" y="5818162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9D7F4C1-8FED-C744-90E3-61B7AF975EEA}"/>
                </a:ext>
              </a:extLst>
            </p:cNvPr>
            <p:cNvGrpSpPr/>
            <p:nvPr/>
          </p:nvGrpSpPr>
          <p:grpSpPr>
            <a:xfrm>
              <a:off x="9528512" y="5817260"/>
              <a:ext cx="457200" cy="457200"/>
              <a:chOff x="2795703" y="5000319"/>
              <a:chExt cx="457200" cy="457200"/>
            </a:xfrm>
          </p:grpSpPr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59E908EE-BF22-FC41-81D3-87CAD4ED5D2A}"/>
                  </a:ext>
                </a:extLst>
              </p:cNvPr>
              <p:cNvSpPr/>
              <p:nvPr/>
            </p:nvSpPr>
            <p:spPr>
              <a:xfrm>
                <a:off x="2795703" y="5000319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8A724770-AACA-314A-8318-1ADE82A64131}"/>
                  </a:ext>
                </a:extLst>
              </p:cNvPr>
              <p:cNvCxnSpPr>
                <a:cxnSpLocks/>
                <a:stCxn id="10" idx="7"/>
              </p:cNvCxnSpPr>
              <p:nvPr/>
            </p:nvCxnSpPr>
            <p:spPr>
              <a:xfrm flipH="1">
                <a:off x="2882662" y="5067274"/>
                <a:ext cx="303286" cy="347511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E4C1878D-AD94-9149-9F38-ADB5E1D95D4C}"/>
                  </a:ext>
                </a:extLst>
              </p:cNvPr>
              <p:cNvCxnSpPr>
                <a:cxnSpLocks/>
                <a:stCxn id="10" idx="1"/>
                <a:endCxn id="10" idx="5"/>
              </p:cNvCxnSpPr>
              <p:nvPr/>
            </p:nvCxnSpPr>
            <p:spPr>
              <a:xfrm>
                <a:off x="2862658" y="5067274"/>
                <a:ext cx="323290" cy="323290"/>
              </a:xfrm>
              <a:prstGeom prst="line">
                <a:avLst/>
              </a:prstGeom>
              <a:ln w="57150">
                <a:solidFill>
                  <a:srgbClr val="F6CA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15D781D2-1E94-A94D-8847-CEE950CFC6D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9118024" y="5416215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69B4BC89-CE7F-4449-A4B8-9ED02B00CC26}"/>
              </a:ext>
            </a:extLst>
          </p:cNvPr>
          <p:cNvGrpSpPr/>
          <p:nvPr/>
        </p:nvGrpSpPr>
        <p:grpSpPr>
          <a:xfrm>
            <a:off x="4658991" y="1239926"/>
            <a:ext cx="5761010" cy="4212394"/>
            <a:chOff x="3297282" y="2998492"/>
            <a:chExt cx="5761010" cy="4212394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82E74DD7-4CEA-AB4F-9D08-9553B27398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88" t="7003" r="10478" b="33053"/>
            <a:stretch/>
          </p:blipFill>
          <p:spPr>
            <a:xfrm>
              <a:off x="3511784" y="3796554"/>
              <a:ext cx="4768064" cy="2550914"/>
            </a:xfrm>
            <a:prstGeom prst="rect">
              <a:avLst/>
            </a:prstGeom>
          </p:spPr>
        </p:pic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7C0CC818-2BEC-AA4D-AC98-5116D3DD684D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3525883" y="3765693"/>
              <a:ext cx="0" cy="2860418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3056D592-F68B-444E-ACAE-FFB6A85DE407}"/>
                </a:ext>
              </a:extLst>
            </p:cNvPr>
            <p:cNvSpPr txBox="1"/>
            <p:nvPr/>
          </p:nvSpPr>
          <p:spPr>
            <a:xfrm>
              <a:off x="3297723" y="662611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y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46813CBB-B781-E541-B5A4-8268FAD5995F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580781" y="2998492"/>
              <a:ext cx="468000" cy="822305"/>
            </a:xfrm>
            <a:prstGeom prst="ellipse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x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55C72C1E-8380-8842-8EFB-8329943F4C77}"/>
                </a:ext>
              </a:extLst>
            </p:cNvPr>
            <p:cNvCxnSpPr>
              <a:cxnSpLocks/>
            </p:cNvCxnSpPr>
            <p:nvPr/>
          </p:nvCxnSpPr>
          <p:spPr>
            <a:xfrm>
              <a:off x="3746858" y="3796554"/>
              <a:ext cx="4855115" cy="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2ED98198-3E4A-8B40-A1A2-EDCEE564F8F7}"/>
                </a:ext>
              </a:extLst>
            </p:cNvPr>
            <p:cNvSpPr txBox="1"/>
            <p:nvPr/>
          </p:nvSpPr>
          <p:spPr>
            <a:xfrm>
              <a:off x="8601973" y="3517851"/>
              <a:ext cx="4563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32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lang="ja-JP" altLang="en-US" sz="3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9D2B26E9-68C6-7449-84AA-F24E4DAAFEB6}"/>
                </a:ext>
              </a:extLst>
            </p:cNvPr>
            <p:cNvGrpSpPr/>
            <p:nvPr/>
          </p:nvGrpSpPr>
          <p:grpSpPr>
            <a:xfrm>
              <a:off x="3297282" y="3592197"/>
              <a:ext cx="457200" cy="457200"/>
              <a:chOff x="3028341" y="340912"/>
              <a:chExt cx="457200" cy="457200"/>
            </a:xfrm>
          </p:grpSpPr>
          <p:sp>
            <p:nvSpPr>
              <p:cNvPr id="21" name="円/楕円 20">
                <a:extLst>
                  <a:ext uri="{FF2B5EF4-FFF2-40B4-BE49-F238E27FC236}">
                    <a16:creationId xmlns:a16="http://schemas.microsoft.com/office/drawing/2014/main" id="{3835D175-C05D-A84F-BF00-01616871281F}"/>
                  </a:ext>
                </a:extLst>
              </p:cNvPr>
              <p:cNvSpPr/>
              <p:nvPr/>
            </p:nvSpPr>
            <p:spPr>
              <a:xfrm>
                <a:off x="3028341" y="340912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円/楕円 21">
                <a:extLst>
                  <a:ext uri="{FF2B5EF4-FFF2-40B4-BE49-F238E27FC236}">
                    <a16:creationId xmlns:a16="http://schemas.microsoft.com/office/drawing/2014/main" id="{09DFC3AC-56A5-EB45-ABC4-1D5C27DA50F7}"/>
                  </a:ext>
                </a:extLst>
              </p:cNvPr>
              <p:cNvSpPr/>
              <p:nvPr/>
            </p:nvSpPr>
            <p:spPr>
              <a:xfrm>
                <a:off x="3182543" y="484557"/>
                <a:ext cx="148795" cy="148795"/>
              </a:xfrm>
              <a:prstGeom prst="ellipse">
                <a:avLst/>
              </a:prstGeom>
              <a:solidFill>
                <a:srgbClr val="F6CA00"/>
              </a:solidFill>
              <a:ln>
                <a:solidFill>
                  <a:srgbClr val="F6CA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1784C700-E035-0646-A7C9-A4BA7B281A29}"/>
              </a:ext>
            </a:extLst>
          </p:cNvPr>
          <p:cNvGrpSpPr/>
          <p:nvPr/>
        </p:nvGrpSpPr>
        <p:grpSpPr>
          <a:xfrm>
            <a:off x="1119525" y="-841936"/>
            <a:ext cx="9539737" cy="8129775"/>
            <a:chOff x="210846" y="496494"/>
            <a:chExt cx="9539737" cy="8129775"/>
          </a:xfrm>
        </p:grpSpPr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72EB1FA2-26DF-4E4A-AF46-08976512E7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" t="5915" r="7706" b="117"/>
            <a:stretch/>
          </p:blipFill>
          <p:spPr>
            <a:xfrm>
              <a:off x="210846" y="496919"/>
              <a:ext cx="9539737" cy="8129350"/>
            </a:xfrm>
            <a:prstGeom prst="rect">
              <a:avLst/>
            </a:prstGeom>
          </p:spPr>
        </p:pic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73C1A124-C68F-7242-B3D4-82093E3BC4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5359" y="1508586"/>
              <a:ext cx="2740070" cy="1002412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テキスト ボックス 34">
              <a:extLst>
                <a:ext uri="{FF2B5EF4-FFF2-40B4-BE49-F238E27FC236}">
                  <a16:creationId xmlns:a16="http://schemas.microsoft.com/office/drawing/2014/main" id="{D1381D56-DF0E-D64C-9281-5CA4C623B790}"/>
                </a:ext>
              </a:extLst>
            </p:cNvPr>
            <p:cNvSpPr txBox="1"/>
            <p:nvPr/>
          </p:nvSpPr>
          <p:spPr>
            <a:xfrm>
              <a:off x="1442736" y="1420148"/>
              <a:ext cx="1556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32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32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1E5E5F79-C532-F940-AE03-FF59A5136CA2}"/>
                </a:ext>
              </a:extLst>
            </p:cNvPr>
            <p:cNvCxnSpPr>
              <a:cxnSpLocks/>
            </p:cNvCxnSpPr>
            <p:nvPr/>
          </p:nvCxnSpPr>
          <p:spPr>
            <a:xfrm>
              <a:off x="966114" y="2826909"/>
              <a:ext cx="6420804" cy="5420620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テキスト ボックス 39">
              <a:extLst>
                <a:ext uri="{FF2B5EF4-FFF2-40B4-BE49-F238E27FC236}">
                  <a16:creationId xmlns:a16="http://schemas.microsoft.com/office/drawing/2014/main" id="{10049CE0-3143-BA44-9D1A-80A56DA2A7AD}"/>
                </a:ext>
              </a:extLst>
            </p:cNvPr>
            <p:cNvSpPr txBox="1"/>
            <p:nvPr/>
          </p:nvSpPr>
          <p:spPr>
            <a:xfrm>
              <a:off x="2858156" y="5720468"/>
              <a:ext cx="155696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32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26 cm</a:t>
              </a:r>
              <a:endParaRPr lang="ja-JP" altLang="en-US" sz="32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36" name="グループ化 35">
              <a:extLst>
                <a:ext uri="{FF2B5EF4-FFF2-40B4-BE49-F238E27FC236}">
                  <a16:creationId xmlns:a16="http://schemas.microsoft.com/office/drawing/2014/main" id="{6BFB96F7-8762-6B46-83D4-9D69377A04D0}"/>
                </a:ext>
              </a:extLst>
            </p:cNvPr>
            <p:cNvGrpSpPr/>
            <p:nvPr/>
          </p:nvGrpSpPr>
          <p:grpSpPr>
            <a:xfrm>
              <a:off x="3548978" y="496494"/>
              <a:ext cx="2826162" cy="1639315"/>
              <a:chOff x="2691418" y="361975"/>
              <a:chExt cx="2826162" cy="1639315"/>
            </a:xfrm>
          </p:grpSpPr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4BC045EE-8CBC-BC4C-9A4A-425E99AEF8C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148539" y="117898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D2ACB50A-0AC5-8C40-81A4-B62CEA1BFF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8270" y="560284"/>
                <a:ext cx="938116" cy="335017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F92104B8-59E7-1F44-9632-06B8AAA7D01F}"/>
                  </a:ext>
                </a:extLst>
              </p:cNvPr>
              <p:cNvSpPr txBox="1"/>
              <p:nvPr/>
            </p:nvSpPr>
            <p:spPr>
              <a:xfrm>
                <a:off x="4891377" y="69849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B6D06276-53E1-A346-B831-2CAC6D1D0CEB}"/>
                  </a:ext>
                </a:extLst>
              </p:cNvPr>
              <p:cNvSpPr txBox="1"/>
              <p:nvPr/>
            </p:nvSpPr>
            <p:spPr>
              <a:xfrm>
                <a:off x="2691418" y="361975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84555AF6-8C3A-2A42-A182-EBE708106F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2218" y="560284"/>
                <a:ext cx="937812" cy="27642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34A78E74-9314-564D-A7A6-5B63E4BEC6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F924EBB-1D86-BE48-BD13-99039E107599}"/>
              </a:ext>
            </a:extLst>
          </p:cNvPr>
          <p:cNvGrpSpPr/>
          <p:nvPr/>
        </p:nvGrpSpPr>
        <p:grpSpPr>
          <a:xfrm>
            <a:off x="14169209" y="60652"/>
            <a:ext cx="9131300" cy="6324600"/>
            <a:chOff x="1252444" y="266700"/>
            <a:chExt cx="9131300" cy="6324600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640F27A5-ACD4-FB48-BFEA-B551C614A620}"/>
                </a:ext>
              </a:extLst>
            </p:cNvPr>
            <p:cNvGrpSpPr/>
            <p:nvPr/>
          </p:nvGrpSpPr>
          <p:grpSpPr>
            <a:xfrm>
              <a:off x="1252444" y="266700"/>
              <a:ext cx="9131300" cy="6324600"/>
              <a:chOff x="2862104" y="335303"/>
              <a:chExt cx="9131300" cy="6324600"/>
            </a:xfrm>
          </p:grpSpPr>
          <p:pic>
            <p:nvPicPr>
              <p:cNvPr id="31" name="図 30">
                <a:extLst>
                  <a:ext uri="{FF2B5EF4-FFF2-40B4-BE49-F238E27FC236}">
                    <a16:creationId xmlns:a16="http://schemas.microsoft.com/office/drawing/2014/main" id="{98528EC4-3649-494F-94D8-DCB4694B06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62104" y="335303"/>
                <a:ext cx="9131300" cy="6324600"/>
              </a:xfrm>
              <a:prstGeom prst="rect">
                <a:avLst/>
              </a:prstGeom>
            </p:spPr>
          </p:pic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178E7523-04BE-0445-9E45-44F56C2C92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28599" y="1692937"/>
                <a:ext cx="2544958" cy="731743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テキスト ボックス 34">
                <a:extLst>
                  <a:ext uri="{FF2B5EF4-FFF2-40B4-BE49-F238E27FC236}">
                    <a16:creationId xmlns:a16="http://schemas.microsoft.com/office/drawing/2014/main" id="{D1A2338E-7531-1D49-B7A5-5F7FF598EDED}"/>
                  </a:ext>
                </a:extLst>
              </p:cNvPr>
              <p:cNvSpPr txBox="1"/>
              <p:nvPr/>
            </p:nvSpPr>
            <p:spPr>
              <a:xfrm>
                <a:off x="3320852" y="1521627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9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35" name="直線矢印コネクタ 34">
                <a:extLst>
                  <a:ext uri="{FF2B5EF4-FFF2-40B4-BE49-F238E27FC236}">
                    <a16:creationId xmlns:a16="http://schemas.microsoft.com/office/drawing/2014/main" id="{2484CB49-5EE7-7F46-A872-D23FD9C0F0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5105" y="2724009"/>
                <a:ext cx="8566964" cy="327111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テキスト ボックス 39">
                <a:extLst>
                  <a:ext uri="{FF2B5EF4-FFF2-40B4-BE49-F238E27FC236}">
                    <a16:creationId xmlns:a16="http://schemas.microsoft.com/office/drawing/2014/main" id="{A892D215-82DF-5841-97CD-FDAD7E56FD58}"/>
                  </a:ext>
                </a:extLst>
              </p:cNvPr>
              <p:cNvSpPr txBox="1"/>
              <p:nvPr/>
            </p:nvSpPr>
            <p:spPr>
              <a:xfrm>
                <a:off x="5451528" y="4209540"/>
                <a:ext cx="14154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800" dirty="0">
                    <a:solidFill>
                      <a:schemeClr val="bg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23D713C0-202D-AB41-B7FD-4816FE4D0EB5}"/>
                </a:ext>
              </a:extLst>
            </p:cNvPr>
            <p:cNvGrpSpPr/>
            <p:nvPr/>
          </p:nvGrpSpPr>
          <p:grpSpPr>
            <a:xfrm>
              <a:off x="2732765" y="366447"/>
              <a:ext cx="2826162" cy="1639315"/>
              <a:chOff x="2691418" y="361975"/>
              <a:chExt cx="2826162" cy="1639315"/>
            </a:xfrm>
          </p:grpSpPr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CD173108-8DB1-F349-B468-9ADBAA5156C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148539" y="117898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8F725F05-38BD-BD4E-B456-DFC0DC5628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8270" y="560284"/>
                <a:ext cx="938116" cy="335017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3439E58A-601A-B84C-8D9A-F7B07A56AE6D}"/>
                  </a:ext>
                </a:extLst>
              </p:cNvPr>
              <p:cNvSpPr txBox="1"/>
              <p:nvPr/>
            </p:nvSpPr>
            <p:spPr>
              <a:xfrm>
                <a:off x="4891377" y="69849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87305945-96D4-8A4D-AD86-3F476B4E7960}"/>
                  </a:ext>
                </a:extLst>
              </p:cNvPr>
              <p:cNvSpPr txBox="1"/>
              <p:nvPr/>
            </p:nvSpPr>
            <p:spPr>
              <a:xfrm>
                <a:off x="2691418" y="361975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38DCBD51-AE11-E545-B373-711C50A895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2218" y="560284"/>
                <a:ext cx="937812" cy="27642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7A242905-20A8-2341-92EA-23166DD4CC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25C873A3-6519-5647-9613-B52FE27BBD66}"/>
              </a:ext>
            </a:extLst>
          </p:cNvPr>
          <p:cNvGrpSpPr/>
          <p:nvPr/>
        </p:nvGrpSpPr>
        <p:grpSpPr>
          <a:xfrm>
            <a:off x="12784417" y="715316"/>
            <a:ext cx="7797800" cy="5427368"/>
            <a:chOff x="1847476" y="639109"/>
            <a:chExt cx="7797800" cy="542736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CF0385C1-D2C6-1941-AA80-157C09A50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47476" y="639109"/>
              <a:ext cx="7797800" cy="5346700"/>
            </a:xfrm>
            <a:prstGeom prst="rect">
              <a:avLst/>
            </a:prstGeom>
          </p:spPr>
        </p:pic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3B739619-2915-964B-9249-B0BF9F0EB0DC}"/>
                </a:ext>
              </a:extLst>
            </p:cNvPr>
            <p:cNvCxnSpPr>
              <a:cxnSpLocks/>
            </p:cNvCxnSpPr>
            <p:nvPr/>
          </p:nvCxnSpPr>
          <p:spPr>
            <a:xfrm>
              <a:off x="7077369" y="1108863"/>
              <a:ext cx="2272819" cy="1230925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テキスト ボックス 34">
              <a:extLst>
                <a:ext uri="{FF2B5EF4-FFF2-40B4-BE49-F238E27FC236}">
                  <a16:creationId xmlns:a16="http://schemas.microsoft.com/office/drawing/2014/main" id="{243C2C3A-856B-954A-88E4-C5F6F7E5EBE1}"/>
                </a:ext>
              </a:extLst>
            </p:cNvPr>
            <p:cNvSpPr txBox="1"/>
            <p:nvPr/>
          </p:nvSpPr>
          <p:spPr>
            <a:xfrm>
              <a:off x="7915668" y="1189531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9D97AE69-F6B4-AC4B-99A6-C45CBD6F0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32094" y="2586561"/>
              <a:ext cx="5961809" cy="2962592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テキスト ボックス 39">
              <a:extLst>
                <a:ext uri="{FF2B5EF4-FFF2-40B4-BE49-F238E27FC236}">
                  <a16:creationId xmlns:a16="http://schemas.microsoft.com/office/drawing/2014/main" id="{C7E690F4-46DA-E44A-964F-D96D8D81BC19}"/>
                </a:ext>
              </a:extLst>
            </p:cNvPr>
            <p:cNvSpPr txBox="1"/>
            <p:nvPr/>
          </p:nvSpPr>
          <p:spPr>
            <a:xfrm>
              <a:off x="6222342" y="4287239"/>
              <a:ext cx="14154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28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2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ECE75AE8-47B9-1C4B-B42C-90DBC2527725}"/>
                </a:ext>
              </a:extLst>
            </p:cNvPr>
            <p:cNvGrpSpPr/>
            <p:nvPr/>
          </p:nvGrpSpPr>
          <p:grpSpPr>
            <a:xfrm>
              <a:off x="7722968" y="3919092"/>
              <a:ext cx="1608120" cy="2147385"/>
              <a:chOff x="2714211" y="1612"/>
              <a:chExt cx="1608120" cy="2147385"/>
            </a:xfrm>
          </p:grpSpPr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41FC588-E2B7-8743-A5C4-C198107F97AD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854331" y="13266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8" name="直線矢印コネクタ 7">
                <a:extLst>
                  <a:ext uri="{FF2B5EF4-FFF2-40B4-BE49-F238E27FC236}">
                    <a16:creationId xmlns:a16="http://schemas.microsoft.com/office/drawing/2014/main" id="{827BF5CB-B576-E043-BF00-BA7D25E403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237172" y="299082"/>
                <a:ext cx="831100" cy="26120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A6639E66-C562-E64F-9AB9-0E8C8F41B2E5}"/>
                  </a:ext>
                </a:extLst>
              </p:cNvPr>
              <p:cNvSpPr txBox="1"/>
              <p:nvPr/>
            </p:nvSpPr>
            <p:spPr>
              <a:xfrm>
                <a:off x="2714211" y="811516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7113708F-C723-FF4F-AFD4-812C0E7C5BC7}"/>
                  </a:ext>
                </a:extLst>
              </p:cNvPr>
              <p:cNvSpPr txBox="1"/>
              <p:nvPr/>
            </p:nvSpPr>
            <p:spPr>
              <a:xfrm>
                <a:off x="2756683" y="16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B351BB4C-3A8A-164A-A8C7-C22151970B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55473" y="560284"/>
                <a:ext cx="814557" cy="480632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AE88394F-DB8E-2D47-9F12-4F4EB0D892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1" name="グループ化 60">
            <a:extLst>
              <a:ext uri="{FF2B5EF4-FFF2-40B4-BE49-F238E27FC236}">
                <a16:creationId xmlns:a16="http://schemas.microsoft.com/office/drawing/2014/main" id="{FB36E384-AF4E-F243-9347-004C69EB0E9A}"/>
              </a:ext>
            </a:extLst>
          </p:cNvPr>
          <p:cNvGrpSpPr/>
          <p:nvPr/>
        </p:nvGrpSpPr>
        <p:grpSpPr>
          <a:xfrm>
            <a:off x="930333" y="345213"/>
            <a:ext cx="6687264" cy="5797471"/>
            <a:chOff x="3173913" y="264545"/>
            <a:chExt cx="6687264" cy="57974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361C409C-B048-F64E-876C-21DF4B21A6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931" t="5480" r="10713" b="9670"/>
            <a:stretch/>
          </p:blipFill>
          <p:spPr>
            <a:xfrm>
              <a:off x="3173913" y="264545"/>
              <a:ext cx="6687264" cy="5797471"/>
            </a:xfrm>
            <a:prstGeom prst="rect">
              <a:avLst/>
            </a:prstGeom>
          </p:spPr>
        </p:pic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CC6B5C3A-576E-CA47-899D-292FF6113B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54207" y="1256339"/>
              <a:ext cx="2362499" cy="864284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テキスト ボックス 34">
              <a:extLst>
                <a:ext uri="{FF2B5EF4-FFF2-40B4-BE49-F238E27FC236}">
                  <a16:creationId xmlns:a16="http://schemas.microsoft.com/office/drawing/2014/main" id="{EC5B773D-8433-B949-BC48-ACED5F924049}"/>
                </a:ext>
              </a:extLst>
            </p:cNvPr>
            <p:cNvSpPr txBox="1"/>
            <p:nvPr/>
          </p:nvSpPr>
          <p:spPr>
            <a:xfrm>
              <a:off x="3259119" y="973350"/>
              <a:ext cx="23624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32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9.5 cm</a:t>
              </a:r>
              <a:endParaRPr lang="ja-JP" altLang="en-US" sz="32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3B3F15AD-C435-D649-8990-DE0F56F1AB3B}"/>
                </a:ext>
              </a:extLst>
            </p:cNvPr>
            <p:cNvCxnSpPr>
              <a:cxnSpLocks/>
            </p:cNvCxnSpPr>
            <p:nvPr/>
          </p:nvCxnSpPr>
          <p:spPr>
            <a:xfrm>
              <a:off x="3417835" y="2434612"/>
              <a:ext cx="3806260" cy="3190748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39">
              <a:extLst>
                <a:ext uri="{FF2B5EF4-FFF2-40B4-BE49-F238E27FC236}">
                  <a16:creationId xmlns:a16="http://schemas.microsoft.com/office/drawing/2014/main" id="{1A26E757-9A68-3848-939F-37C9581AC60E}"/>
                </a:ext>
              </a:extLst>
            </p:cNvPr>
            <p:cNvSpPr txBox="1"/>
            <p:nvPr/>
          </p:nvSpPr>
          <p:spPr>
            <a:xfrm>
              <a:off x="4064656" y="4261583"/>
              <a:ext cx="15569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32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22 cm</a:t>
              </a:r>
              <a:endParaRPr lang="ja-JP" altLang="en-US" sz="32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51" name="グループ化 50">
              <a:extLst>
                <a:ext uri="{FF2B5EF4-FFF2-40B4-BE49-F238E27FC236}">
                  <a16:creationId xmlns:a16="http://schemas.microsoft.com/office/drawing/2014/main" id="{7EFE1C43-9C1C-2D4F-9D7B-2873189BD1B9}"/>
                </a:ext>
              </a:extLst>
            </p:cNvPr>
            <p:cNvGrpSpPr/>
            <p:nvPr/>
          </p:nvGrpSpPr>
          <p:grpSpPr>
            <a:xfrm>
              <a:off x="5496596" y="264545"/>
              <a:ext cx="2826162" cy="1639315"/>
              <a:chOff x="2691418" y="361975"/>
              <a:chExt cx="2826162" cy="1639315"/>
            </a:xfrm>
          </p:grpSpPr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A33AA8B9-08D9-3443-BE0B-45AF374B439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148539" y="117898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3" name="直線矢印コネクタ 52">
                <a:extLst>
                  <a:ext uri="{FF2B5EF4-FFF2-40B4-BE49-F238E27FC236}">
                    <a16:creationId xmlns:a16="http://schemas.microsoft.com/office/drawing/2014/main" id="{E5051EDE-C529-AC4F-A454-9EB978E017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68270" y="560284"/>
                <a:ext cx="938116" cy="335017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テキスト ボックス 53">
                <a:extLst>
                  <a:ext uri="{FF2B5EF4-FFF2-40B4-BE49-F238E27FC236}">
                    <a16:creationId xmlns:a16="http://schemas.microsoft.com/office/drawing/2014/main" id="{A463D1C4-8B06-0F44-8301-4545CA9BCF9F}"/>
                  </a:ext>
                </a:extLst>
              </p:cNvPr>
              <p:cNvSpPr txBox="1"/>
              <p:nvPr/>
            </p:nvSpPr>
            <p:spPr>
              <a:xfrm>
                <a:off x="4891377" y="69849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5" name="テキスト ボックス 54">
                <a:extLst>
                  <a:ext uri="{FF2B5EF4-FFF2-40B4-BE49-F238E27FC236}">
                    <a16:creationId xmlns:a16="http://schemas.microsoft.com/office/drawing/2014/main" id="{6B350A26-BB0E-FB4C-811C-B4E9FD385C18}"/>
                  </a:ext>
                </a:extLst>
              </p:cNvPr>
              <p:cNvSpPr txBox="1"/>
              <p:nvPr/>
            </p:nvSpPr>
            <p:spPr>
              <a:xfrm>
                <a:off x="2691418" y="361975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6" name="直線矢印コネクタ 55">
                <a:extLst>
                  <a:ext uri="{FF2B5EF4-FFF2-40B4-BE49-F238E27FC236}">
                    <a16:creationId xmlns:a16="http://schemas.microsoft.com/office/drawing/2014/main" id="{DAD6C32A-2060-B94B-878F-5BA115D096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2218" y="560284"/>
                <a:ext cx="937812" cy="27642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矢印コネクタ 56">
                <a:extLst>
                  <a:ext uri="{FF2B5EF4-FFF2-40B4-BE49-F238E27FC236}">
                    <a16:creationId xmlns:a16="http://schemas.microsoft.com/office/drawing/2014/main" id="{124DD2DF-2101-0242-9776-BD0EDE2329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8331" y="586387"/>
                <a:ext cx="16003" cy="96303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7FC56930-4C18-9243-899D-61D99547ABD5}"/>
              </a:ext>
            </a:extLst>
          </p:cNvPr>
          <p:cNvGrpSpPr/>
          <p:nvPr/>
        </p:nvGrpSpPr>
        <p:grpSpPr>
          <a:xfrm>
            <a:off x="-206188" y="0"/>
            <a:ext cx="2496305" cy="3415553"/>
            <a:chOff x="-206188" y="0"/>
            <a:chExt cx="2496305" cy="3415553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27A9FC61-1374-4F49-9250-8A2CFE851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06188" y="0"/>
              <a:ext cx="2369452" cy="3415553"/>
            </a:xfrm>
            <a:prstGeom prst="rect">
              <a:avLst/>
            </a:prstGeom>
          </p:spPr>
        </p:pic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A2FF6CD2-2038-484E-8150-BA5A52AA8305}"/>
                </a:ext>
              </a:extLst>
            </p:cNvPr>
            <p:cNvGrpSpPr/>
            <p:nvPr/>
          </p:nvGrpSpPr>
          <p:grpSpPr>
            <a:xfrm>
              <a:off x="1153339" y="2810205"/>
              <a:ext cx="1136778" cy="518795"/>
              <a:chOff x="1153339" y="2810205"/>
              <a:chExt cx="1136778" cy="518795"/>
            </a:xfrm>
          </p:grpSpPr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50346792-5554-6C4D-9432-FA558560B7A3}"/>
                  </a:ext>
                </a:extLst>
              </p:cNvPr>
              <p:cNvGrpSpPr/>
              <p:nvPr/>
            </p:nvGrpSpPr>
            <p:grpSpPr>
              <a:xfrm>
                <a:off x="1427088" y="3173822"/>
                <a:ext cx="589281" cy="155178"/>
                <a:chOff x="1427088" y="3173822"/>
                <a:chExt cx="589281" cy="155178"/>
              </a:xfrm>
            </p:grpSpPr>
            <p:cxnSp>
              <p:nvCxnSpPr>
                <p:cNvPr id="15" name="直線コネクタ 14">
                  <a:extLst>
                    <a:ext uri="{FF2B5EF4-FFF2-40B4-BE49-F238E27FC236}">
                      <a16:creationId xmlns:a16="http://schemas.microsoft.com/office/drawing/2014/main" id="{67495AB4-8B72-9647-AFD9-C4319E5AF7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27088" y="3254188"/>
                  <a:ext cx="58928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C39C6317-EC6A-1749-8D41-C20DD4D515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938780" y="3251412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46DA8AFD-9499-8A44-8989-2EAE5A54B9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350280" y="3251411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テキスト ボックス 34">
                <a:extLst>
                  <a:ext uri="{FF2B5EF4-FFF2-40B4-BE49-F238E27FC236}">
                    <a16:creationId xmlns:a16="http://schemas.microsoft.com/office/drawing/2014/main" id="{3DE8628C-83E6-E847-B825-E2B4E42E5D7D}"/>
                  </a:ext>
                </a:extLst>
              </p:cNvPr>
              <p:cNvSpPr txBox="1"/>
              <p:nvPr/>
            </p:nvSpPr>
            <p:spPr>
              <a:xfrm>
                <a:off x="1153339" y="2810205"/>
                <a:ext cx="11367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 cm</a:t>
                </a:r>
                <a:endParaRPr lang="ja-JP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812E2BA-60F0-BA41-89D2-1C81D63137BB}"/>
              </a:ext>
            </a:extLst>
          </p:cNvPr>
          <p:cNvGrpSpPr/>
          <p:nvPr/>
        </p:nvGrpSpPr>
        <p:grpSpPr>
          <a:xfrm>
            <a:off x="2369452" y="-1"/>
            <a:ext cx="2494289" cy="3415553"/>
            <a:chOff x="2369452" y="-1"/>
            <a:chExt cx="2494289" cy="3415553"/>
          </a:xfrm>
        </p:grpSpPr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3515761A-32CA-B34C-9D72-4B5A601C3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9452" y="-1"/>
              <a:ext cx="2380280" cy="3415553"/>
            </a:xfrm>
            <a:prstGeom prst="rect">
              <a:avLst/>
            </a:prstGeom>
          </p:spPr>
        </p:pic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5924DE73-877F-EC40-A748-1D0628EF74DF}"/>
                </a:ext>
              </a:extLst>
            </p:cNvPr>
            <p:cNvGrpSpPr/>
            <p:nvPr/>
          </p:nvGrpSpPr>
          <p:grpSpPr>
            <a:xfrm>
              <a:off x="3726963" y="2810205"/>
              <a:ext cx="1136778" cy="518795"/>
              <a:chOff x="1153339" y="2810205"/>
              <a:chExt cx="1136778" cy="518795"/>
            </a:xfrm>
          </p:grpSpPr>
          <p:grpSp>
            <p:nvGrpSpPr>
              <p:cNvPr id="24" name="グループ化 23">
                <a:extLst>
                  <a:ext uri="{FF2B5EF4-FFF2-40B4-BE49-F238E27FC236}">
                    <a16:creationId xmlns:a16="http://schemas.microsoft.com/office/drawing/2014/main" id="{2C4D84A9-8A0D-BF42-9A1D-FC744048AD4C}"/>
                  </a:ext>
                </a:extLst>
              </p:cNvPr>
              <p:cNvGrpSpPr/>
              <p:nvPr/>
            </p:nvGrpSpPr>
            <p:grpSpPr>
              <a:xfrm>
                <a:off x="1427088" y="3173822"/>
                <a:ext cx="589281" cy="155178"/>
                <a:chOff x="1427088" y="3173822"/>
                <a:chExt cx="589281" cy="155178"/>
              </a:xfrm>
            </p:grpSpPr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BD060CF2-7837-4C4B-BC4F-891AAF4630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27088" y="3254188"/>
                  <a:ext cx="58928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A5AC6007-95DA-724C-AB1B-DAC7E6963B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938780" y="3251412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21C70300-2A04-8C4E-B612-25A2BDDDB2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362392" y="3251411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テキスト ボックス 34">
                <a:extLst>
                  <a:ext uri="{FF2B5EF4-FFF2-40B4-BE49-F238E27FC236}">
                    <a16:creationId xmlns:a16="http://schemas.microsoft.com/office/drawing/2014/main" id="{AB274F38-AB36-6E4D-9E43-DB6D873B3476}"/>
                  </a:ext>
                </a:extLst>
              </p:cNvPr>
              <p:cNvSpPr txBox="1"/>
              <p:nvPr/>
            </p:nvSpPr>
            <p:spPr>
              <a:xfrm>
                <a:off x="1153339" y="2810205"/>
                <a:ext cx="11367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 cm</a:t>
                </a:r>
                <a:endParaRPr lang="ja-JP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F6C3CAE0-D4A5-7448-A567-304544DA2CE3}"/>
              </a:ext>
            </a:extLst>
          </p:cNvPr>
          <p:cNvGrpSpPr/>
          <p:nvPr/>
        </p:nvGrpSpPr>
        <p:grpSpPr>
          <a:xfrm>
            <a:off x="5125613" y="-2"/>
            <a:ext cx="2506166" cy="3415553"/>
            <a:chOff x="5125613" y="-2"/>
            <a:chExt cx="2506166" cy="3415553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41DA945-4A85-CE40-9532-F836CDDC0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25613" y="-2"/>
              <a:ext cx="2412218" cy="3415553"/>
            </a:xfrm>
            <a:prstGeom prst="rect">
              <a:avLst/>
            </a:prstGeom>
          </p:spPr>
        </p:pic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3EAC25FA-26C3-8A44-ABB3-1B029026CD72}"/>
                </a:ext>
              </a:extLst>
            </p:cNvPr>
            <p:cNvGrpSpPr/>
            <p:nvPr/>
          </p:nvGrpSpPr>
          <p:grpSpPr>
            <a:xfrm>
              <a:off x="6495001" y="2783522"/>
              <a:ext cx="1136778" cy="518795"/>
              <a:chOff x="1153339" y="2810205"/>
              <a:chExt cx="1136778" cy="518795"/>
            </a:xfrm>
          </p:grpSpPr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36197FA-B6CB-994C-88EA-0F5FAB8643A6}"/>
                  </a:ext>
                </a:extLst>
              </p:cNvPr>
              <p:cNvGrpSpPr/>
              <p:nvPr/>
            </p:nvGrpSpPr>
            <p:grpSpPr>
              <a:xfrm>
                <a:off x="1427088" y="3173822"/>
                <a:ext cx="589281" cy="155178"/>
                <a:chOff x="1427088" y="3173822"/>
                <a:chExt cx="589281" cy="155178"/>
              </a:xfrm>
            </p:grpSpPr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0F39C471-38C5-CE46-92A1-7A9930E6EE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27088" y="3254188"/>
                  <a:ext cx="58928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006805-9B3A-5E45-8802-EA37102189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938780" y="3251412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39A5DA44-E544-8449-BAB2-E5C8041858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362392" y="3251411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テキスト ボックス 34">
                <a:extLst>
                  <a:ext uri="{FF2B5EF4-FFF2-40B4-BE49-F238E27FC236}">
                    <a16:creationId xmlns:a16="http://schemas.microsoft.com/office/drawing/2014/main" id="{43FBA7ED-E53B-B64F-BAED-8FC393640CF8}"/>
                  </a:ext>
                </a:extLst>
              </p:cNvPr>
              <p:cNvSpPr txBox="1"/>
              <p:nvPr/>
            </p:nvSpPr>
            <p:spPr>
              <a:xfrm>
                <a:off x="1153339" y="2810205"/>
                <a:ext cx="11367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 cm</a:t>
                </a:r>
                <a:endParaRPr lang="ja-JP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AB0762CF-68DD-AD40-BB44-A966BC58BD83}"/>
              </a:ext>
            </a:extLst>
          </p:cNvPr>
          <p:cNvGrpSpPr/>
          <p:nvPr/>
        </p:nvGrpSpPr>
        <p:grpSpPr>
          <a:xfrm>
            <a:off x="7867324" y="13446"/>
            <a:ext cx="2513705" cy="3415553"/>
            <a:chOff x="7867324" y="13446"/>
            <a:chExt cx="2513705" cy="3415553"/>
          </a:xfrm>
        </p:grpSpPr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5DDFE576-5D01-F64C-8D67-AC58C9CC1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67324" y="13446"/>
              <a:ext cx="2367915" cy="3415553"/>
            </a:xfrm>
            <a:prstGeom prst="rect">
              <a:avLst/>
            </a:prstGeom>
          </p:spPr>
        </p:pic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FA528ADE-B629-B34C-9C77-3AF4A9648B4B}"/>
                </a:ext>
              </a:extLst>
            </p:cNvPr>
            <p:cNvGrpSpPr/>
            <p:nvPr/>
          </p:nvGrpSpPr>
          <p:grpSpPr>
            <a:xfrm>
              <a:off x="9244251" y="2783973"/>
              <a:ext cx="1136778" cy="518795"/>
              <a:chOff x="1153339" y="2810205"/>
              <a:chExt cx="1136778" cy="518795"/>
            </a:xfrm>
          </p:grpSpPr>
          <p:grpSp>
            <p:nvGrpSpPr>
              <p:cNvPr id="39" name="グループ化 38">
                <a:extLst>
                  <a:ext uri="{FF2B5EF4-FFF2-40B4-BE49-F238E27FC236}">
                    <a16:creationId xmlns:a16="http://schemas.microsoft.com/office/drawing/2014/main" id="{BF16A350-8EB5-A34B-AFBB-12AA03A68A39}"/>
                  </a:ext>
                </a:extLst>
              </p:cNvPr>
              <p:cNvGrpSpPr/>
              <p:nvPr/>
            </p:nvGrpSpPr>
            <p:grpSpPr>
              <a:xfrm>
                <a:off x="1427088" y="3173822"/>
                <a:ext cx="589281" cy="155178"/>
                <a:chOff x="1427088" y="3173822"/>
                <a:chExt cx="589281" cy="155178"/>
              </a:xfrm>
            </p:grpSpPr>
            <p:cxnSp>
              <p:nvCxnSpPr>
                <p:cNvPr id="41" name="直線コネクタ 40">
                  <a:extLst>
                    <a:ext uri="{FF2B5EF4-FFF2-40B4-BE49-F238E27FC236}">
                      <a16:creationId xmlns:a16="http://schemas.microsoft.com/office/drawing/2014/main" id="{B75FBDC3-9D1E-0C4F-A8C5-A102872502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27088" y="3254188"/>
                  <a:ext cx="58928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コネクタ 41">
                  <a:extLst>
                    <a:ext uri="{FF2B5EF4-FFF2-40B4-BE49-F238E27FC236}">
                      <a16:creationId xmlns:a16="http://schemas.microsoft.com/office/drawing/2014/main" id="{625EE4A1-7D14-5145-9BEF-85BD632E4C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938780" y="3251412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線コネクタ 42">
                  <a:extLst>
                    <a:ext uri="{FF2B5EF4-FFF2-40B4-BE49-F238E27FC236}">
                      <a16:creationId xmlns:a16="http://schemas.microsoft.com/office/drawing/2014/main" id="{91E872D1-7748-C548-A084-D9B687137B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362392" y="3251411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4">
                <a:extLst>
                  <a:ext uri="{FF2B5EF4-FFF2-40B4-BE49-F238E27FC236}">
                    <a16:creationId xmlns:a16="http://schemas.microsoft.com/office/drawing/2014/main" id="{81AF5A30-27CA-1644-976F-9A9986361973}"/>
                  </a:ext>
                </a:extLst>
              </p:cNvPr>
              <p:cNvSpPr txBox="1"/>
              <p:nvPr/>
            </p:nvSpPr>
            <p:spPr>
              <a:xfrm>
                <a:off x="1153339" y="2810205"/>
                <a:ext cx="11367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 cm</a:t>
                </a:r>
                <a:endParaRPr lang="ja-JP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  <p:grpSp>
        <p:nvGrpSpPr>
          <p:cNvPr id="52" name="グループ化 51">
            <a:extLst>
              <a:ext uri="{FF2B5EF4-FFF2-40B4-BE49-F238E27FC236}">
                <a16:creationId xmlns:a16="http://schemas.microsoft.com/office/drawing/2014/main" id="{E55D5D3B-94C0-1349-A5DF-3315E9CF2C36}"/>
              </a:ext>
            </a:extLst>
          </p:cNvPr>
          <p:cNvGrpSpPr/>
          <p:nvPr/>
        </p:nvGrpSpPr>
        <p:grpSpPr>
          <a:xfrm>
            <a:off x="10635508" y="-3"/>
            <a:ext cx="2506423" cy="3415553"/>
            <a:chOff x="10635508" y="-3"/>
            <a:chExt cx="2506423" cy="3415553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A043C6D8-38BC-DD42-AA95-6D070D4E41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35508" y="-3"/>
              <a:ext cx="2382819" cy="3415553"/>
            </a:xfrm>
            <a:prstGeom prst="rect">
              <a:avLst/>
            </a:prstGeom>
          </p:spPr>
        </p:pic>
        <p:grpSp>
          <p:nvGrpSpPr>
            <p:cNvPr id="45" name="グループ化 44">
              <a:extLst>
                <a:ext uri="{FF2B5EF4-FFF2-40B4-BE49-F238E27FC236}">
                  <a16:creationId xmlns:a16="http://schemas.microsoft.com/office/drawing/2014/main" id="{A897B691-1353-3949-A544-1FC110274C13}"/>
                </a:ext>
              </a:extLst>
            </p:cNvPr>
            <p:cNvGrpSpPr/>
            <p:nvPr/>
          </p:nvGrpSpPr>
          <p:grpSpPr>
            <a:xfrm>
              <a:off x="12005153" y="2774564"/>
              <a:ext cx="1136778" cy="518795"/>
              <a:chOff x="1153339" y="2810205"/>
              <a:chExt cx="1136778" cy="518795"/>
            </a:xfrm>
          </p:grpSpPr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20D0F588-3127-9448-83D8-6AC1144CAB16}"/>
                  </a:ext>
                </a:extLst>
              </p:cNvPr>
              <p:cNvGrpSpPr/>
              <p:nvPr/>
            </p:nvGrpSpPr>
            <p:grpSpPr>
              <a:xfrm>
                <a:off x="1427088" y="3173822"/>
                <a:ext cx="589281" cy="155178"/>
                <a:chOff x="1427088" y="3173822"/>
                <a:chExt cx="589281" cy="155178"/>
              </a:xfrm>
            </p:grpSpPr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9885E185-EC08-214F-88B3-7A7FD318BE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27088" y="3254188"/>
                  <a:ext cx="589281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線コネクタ 48">
                  <a:extLst>
                    <a:ext uri="{FF2B5EF4-FFF2-40B4-BE49-F238E27FC236}">
                      <a16:creationId xmlns:a16="http://schemas.microsoft.com/office/drawing/2014/main" id="{FEF85D24-23CA-5540-924D-6B306757E9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938780" y="3251412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線コネクタ 49">
                  <a:extLst>
                    <a:ext uri="{FF2B5EF4-FFF2-40B4-BE49-F238E27FC236}">
                      <a16:creationId xmlns:a16="http://schemas.microsoft.com/office/drawing/2014/main" id="{023B6DC6-7382-444B-B1BC-DA5DB6725E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363728" y="3251411"/>
                  <a:ext cx="155177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テキスト ボックス 34">
                <a:extLst>
                  <a:ext uri="{FF2B5EF4-FFF2-40B4-BE49-F238E27FC236}">
                    <a16:creationId xmlns:a16="http://schemas.microsoft.com/office/drawing/2014/main" id="{ED162932-FB6D-9446-99CE-B5E5D44BEBE2}"/>
                  </a:ext>
                </a:extLst>
              </p:cNvPr>
              <p:cNvSpPr txBox="1"/>
              <p:nvPr/>
            </p:nvSpPr>
            <p:spPr>
              <a:xfrm>
                <a:off x="1153339" y="2810205"/>
                <a:ext cx="11367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ja-JP"/>
                </a:defPPr>
                <a:lvl1pPr marL="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 cm</a:t>
                </a:r>
                <a:endParaRPr lang="ja-JP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7910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E6E93A-3361-4541-8A77-85EF3F1F2D8C}"/>
              </a:ext>
            </a:extLst>
          </p:cNvPr>
          <p:cNvGrpSpPr/>
          <p:nvPr/>
        </p:nvGrpSpPr>
        <p:grpSpPr>
          <a:xfrm>
            <a:off x="1411436" y="449643"/>
            <a:ext cx="11757595" cy="7183924"/>
            <a:chOff x="1411436" y="449643"/>
            <a:chExt cx="11757595" cy="7183924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7037709" y="336173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606036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5396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ArUco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269456" y="4760522"/>
              <a:ext cx="124155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マーカー座標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524762" y="3358154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48925"/>
              <a:ext cx="10234" cy="262789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11766" y="3361730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0867945" y="3731062"/>
              <a:ext cx="743821" cy="35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511008" y="5076824"/>
              <a:ext cx="150190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615472" y="1811446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H="1" flipV="1">
              <a:off x="4890232" y="5393125"/>
              <a:ext cx="32" cy="81841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67" y="6211538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238639"/>
              <a:ext cx="2767418" cy="197289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テキスト ボックス 227">
              <a:extLst>
                <a:ext uri="{FF2B5EF4-FFF2-40B4-BE49-F238E27FC236}">
                  <a16:creationId xmlns:a16="http://schemas.microsoft.com/office/drawing/2014/main" id="{DB7B0C1A-601E-0C4E-8C21-568C2BABBF78}"/>
                </a:ext>
              </a:extLst>
            </p:cNvPr>
            <p:cNvSpPr txBox="1"/>
            <p:nvPr/>
          </p:nvSpPr>
          <p:spPr>
            <a:xfrm>
              <a:off x="5868713" y="7264235"/>
              <a:ext cx="553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  <a:stCxn id="27" idx="6"/>
              <a:endCxn id="54" idx="1"/>
            </p:cNvCxnSpPr>
            <p:nvPr/>
          </p:nvCxnSpPr>
          <p:spPr>
            <a:xfrm>
              <a:off x="7238327" y="3722904"/>
              <a:ext cx="2286435" cy="81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1B6FD881-A333-104E-BE42-AB7D664E9AC9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627E1DBD-BA72-B14C-91D9-F2C0C5FA4DC5}"/>
                </a:ext>
              </a:extLst>
            </p:cNvPr>
            <p:cNvSpPr/>
            <p:nvPr/>
          </p:nvSpPr>
          <p:spPr>
            <a:xfrm>
              <a:off x="9275446" y="6132615"/>
              <a:ext cx="1841816" cy="80417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腕を下げる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グリップ開放</a:t>
              </a: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5D79BB7-942C-5C42-95D0-34E279605868}"/>
                </a:ext>
              </a:extLst>
            </p:cNvPr>
            <p:cNvCxnSpPr>
              <a:cxnSpLocks/>
              <a:stCxn id="209" idx="3"/>
              <a:endCxn id="28" idx="1"/>
            </p:cNvCxnSpPr>
            <p:nvPr/>
          </p:nvCxnSpPr>
          <p:spPr>
            <a:xfrm>
              <a:off x="5576861" y="6534704"/>
              <a:ext cx="36985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B9173031-E803-AB4F-AC45-0CEDBF82B0F2}"/>
                </a:ext>
              </a:extLst>
            </p:cNvPr>
            <p:cNvSpPr txBox="1"/>
            <p:nvPr/>
          </p:nvSpPr>
          <p:spPr>
            <a:xfrm>
              <a:off x="7669640" y="6165371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4AA81988-783F-8241-8B6D-FD9E046F039E}"/>
                </a:ext>
              </a:extLst>
            </p:cNvPr>
            <p:cNvCxnSpPr>
              <a:cxnSpLocks/>
              <a:stCxn id="28" idx="0"/>
              <a:endCxn id="54" idx="2"/>
            </p:cNvCxnSpPr>
            <p:nvPr/>
          </p:nvCxnSpPr>
          <p:spPr>
            <a:xfrm flipV="1">
              <a:off x="10196354" y="4103970"/>
              <a:ext cx="0" cy="20286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B6980B1D-F168-CE4D-A055-55BFA0B22C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6607" y="3771369"/>
              <a:ext cx="0" cy="27633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3BDF6689-7A57-AF4B-9CEA-8425F6525488}"/>
                </a:ext>
              </a:extLst>
            </p:cNvPr>
            <p:cNvSpPr txBox="1"/>
            <p:nvPr/>
          </p:nvSpPr>
          <p:spPr>
            <a:xfrm>
              <a:off x="7597341" y="4023560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E866967F-8BB6-C64A-B10D-04D8BE89BC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7900" b="69436" l="14167" r="90208">
                        <a14:foregroundMark x1="23889" y1="29310" x2="15903" y2="41379"/>
                        <a14:foregroundMark x1="15903" y1="41379" x2="18958" y2="45298"/>
                        <a14:foregroundMark x1="45417" y1="27900" x2="22292" y2="30564"/>
                        <a14:foregroundMark x1="47014" y1="28370" x2="72222" y2="28840"/>
                        <a14:foregroundMark x1="72222" y1="28840" x2="77639" y2="50940"/>
                        <a14:foregroundMark x1="77639" y1="50940" x2="76806" y2="57367"/>
                        <a14:foregroundMark x1="53333" y1="29310" x2="75833" y2="29781"/>
                        <a14:foregroundMark x1="73819" y1="27586" x2="81389" y2="37147"/>
                        <a14:foregroundMark x1="81389" y1="37147" x2="78056" y2="59404"/>
                        <a14:foregroundMark x1="78056" y1="59404" x2="69653" y2="64420"/>
                        <a14:foregroundMark x1="69653" y1="64420" x2="69653" y2="64420"/>
                        <a14:foregroundMark x1="80903" y1="35580" x2="82569" y2="56113"/>
                        <a14:foregroundMark x1="82569" y1="56113" x2="75972" y2="66771"/>
                        <a14:foregroundMark x1="77153" y1="29310" x2="84028" y2="42633"/>
                        <a14:foregroundMark x1="84028" y1="42633" x2="80972" y2="62853"/>
                        <a14:foregroundMark x1="80972" y1="62853" x2="54306" y2="70376"/>
                        <a14:foregroundMark x1="54306" y1="70376" x2="25347" y2="70063"/>
                        <a14:foregroundMark x1="25347" y1="70063" x2="16389" y2="58934"/>
                        <a14:foregroundMark x1="16389" y1="58934" x2="15278" y2="39498"/>
                        <a14:foregroundMark x1="15278" y1="39498" x2="20347" y2="29781"/>
                        <a14:foregroundMark x1="22708" y1="64890" x2="33264" y2="65361"/>
                        <a14:foregroundMark x1="33264" y1="65361" x2="62361" y2="60502"/>
                        <a14:foregroundMark x1="62361" y1="60502" x2="64375" y2="64107"/>
                        <a14:foregroundMark x1="64375" y1="66301" x2="39861" y2="65831"/>
                        <a14:foregroundMark x1="19167" y1="66301" x2="12431" y2="53918"/>
                        <a14:foregroundMark x1="14069" y1="36000" x2="14236" y2="34169"/>
                        <a14:foregroundMark x1="12431" y1="53918" x2="13998" y2="36768"/>
                        <a14:foregroundMark x1="14236" y1="34169" x2="17014" y2="30251"/>
                        <a14:foregroundMark x1="81111" y1="33386" x2="85417" y2="51254"/>
                        <a14:foregroundMark x1="85417" y1="51254" x2="82500" y2="60031"/>
                        <a14:foregroundMark x1="42222" y1="47492" x2="34167" y2="40909"/>
                        <a14:foregroundMark x1="41667" y1="45298" x2="41875" y2="54702"/>
                        <a14:foregroundMark x1="37083" y1="57367" x2="34931" y2="53292"/>
                        <a14:foregroundMark x1="66944" y1="68966" x2="75833" y2="69436"/>
                        <a14:foregroundMark x1="75833" y1="69436" x2="79583" y2="68025"/>
                        <a14:foregroundMark x1="90208" y1="41379" x2="90208" y2="41379"/>
                        <a14:backgroundMark x1="13750" y1="34639" x2="13125" y2="34169"/>
                        <a14:backgroundMark x1="13681" y1="34639" x2="13681" y2="32915"/>
                        <a14:backgroundMark x1="13681" y1="33699" x2="13750" y2="32915"/>
                        <a14:backgroundMark x1="11875" y1="53918" x2="12083" y2="53135"/>
                        <a14:backgroundMark x1="5764" y1="60345" x2="5764" y2="60345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2163" t="24308" r="13571" b="28681"/>
          <a:stretch/>
        </p:blipFill>
        <p:spPr>
          <a:xfrm>
            <a:off x="2485986" y="976204"/>
            <a:ext cx="2409864" cy="67587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534B2BB-7032-A540-9F6F-8146BF3B2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 dirty="0"/>
              <a:t>号機アーキテクチャ①認識・接近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317AB56-51B4-1A47-9161-8447B283805B}"/>
              </a:ext>
            </a:extLst>
          </p:cNvPr>
          <p:cNvSpPr txBox="1"/>
          <p:nvPr/>
        </p:nvSpPr>
        <p:spPr>
          <a:xfrm>
            <a:off x="10536709" y="6140529"/>
            <a:ext cx="11810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電源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（</a:t>
            </a:r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5V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）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F52DE34-348A-454D-A964-14802B1D71C3}"/>
              </a:ext>
            </a:extLst>
          </p:cNvPr>
          <p:cNvSpPr/>
          <p:nvPr/>
        </p:nvSpPr>
        <p:spPr>
          <a:xfrm>
            <a:off x="785469" y="1106536"/>
            <a:ext cx="1722722" cy="43532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RealSense</a:t>
            </a:r>
            <a:endParaRPr lang="ja-JP" altLang="en-US" sz="22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0242262E-AF69-F245-8957-3439A4BF4687}"/>
              </a:ext>
            </a:extLst>
          </p:cNvPr>
          <p:cNvCxnSpPr>
            <a:cxnSpLocks/>
          </p:cNvCxnSpPr>
          <p:nvPr/>
        </p:nvCxnSpPr>
        <p:spPr>
          <a:xfrm flipH="1">
            <a:off x="2540745" y="1398685"/>
            <a:ext cx="777766" cy="649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81F9A9B6-4DFD-B54B-AE84-03A28E1BB139}"/>
              </a:ext>
            </a:extLst>
          </p:cNvPr>
          <p:cNvCxnSpPr>
            <a:cxnSpLocks/>
          </p:cNvCxnSpPr>
          <p:nvPr/>
        </p:nvCxnSpPr>
        <p:spPr>
          <a:xfrm>
            <a:off x="4608786" y="1367198"/>
            <a:ext cx="208055" cy="670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AA8A3C2-7BFE-EC4A-9CF8-B578EBA37949}"/>
              </a:ext>
            </a:extLst>
          </p:cNvPr>
          <p:cNvSpPr/>
          <p:nvPr/>
        </p:nvSpPr>
        <p:spPr>
          <a:xfrm>
            <a:off x="3774304" y="3736825"/>
            <a:ext cx="1944452" cy="57902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 R-CNN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FBCAA04-8849-684E-A8D9-19ADD8F20B8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4746530" y="3249826"/>
            <a:ext cx="0" cy="4869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D9D867A-5849-E54A-89DA-47DDDF6FF14F}"/>
              </a:ext>
            </a:extLst>
          </p:cNvPr>
          <p:cNvSpPr/>
          <p:nvPr/>
        </p:nvSpPr>
        <p:spPr>
          <a:xfrm>
            <a:off x="3924255" y="6141988"/>
            <a:ext cx="1644550" cy="55294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2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重心を計算</a:t>
            </a:r>
            <a:endParaRPr lang="en-US" altLang="ja-JP" sz="22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E557A37B-9760-9F49-BF39-4953A5193DBC}"/>
              </a:ext>
            </a:extLst>
          </p:cNvPr>
          <p:cNvSpPr/>
          <p:nvPr/>
        </p:nvSpPr>
        <p:spPr>
          <a:xfrm>
            <a:off x="7608536" y="4962242"/>
            <a:ext cx="1342202" cy="67752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lang="ja-JP" altLang="en-US" sz="220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462E86DB-DE15-1B43-8700-A86EC87B5994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>
            <a:off x="4746530" y="4315847"/>
            <a:ext cx="0" cy="18261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0125E3F0-56F2-CB44-907C-945A605DBD64}"/>
              </a:ext>
            </a:extLst>
          </p:cNvPr>
          <p:cNvCxnSpPr>
            <a:cxnSpLocks/>
            <a:stCxn id="177" idx="2"/>
            <a:endCxn id="15" idx="0"/>
          </p:cNvCxnSpPr>
          <p:nvPr/>
        </p:nvCxnSpPr>
        <p:spPr>
          <a:xfrm>
            <a:off x="8279637" y="4366692"/>
            <a:ext cx="0" cy="59555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24A3C6D-E1C0-574D-B681-3FE126878635}"/>
              </a:ext>
            </a:extLst>
          </p:cNvPr>
          <p:cNvSpPr/>
          <p:nvPr/>
        </p:nvSpPr>
        <p:spPr>
          <a:xfrm>
            <a:off x="7410705" y="6207100"/>
            <a:ext cx="1737864" cy="67752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4D27B422-A56A-BF45-BE1B-17476F48A5B8}"/>
              </a:ext>
            </a:extLst>
          </p:cNvPr>
          <p:cNvCxnSpPr>
            <a:cxnSpLocks/>
            <a:stCxn id="15" idx="2"/>
            <a:endCxn id="18" idx="0"/>
          </p:cNvCxnSpPr>
          <p:nvPr/>
        </p:nvCxnSpPr>
        <p:spPr>
          <a:xfrm>
            <a:off x="8279637" y="5639762"/>
            <a:ext cx="0" cy="5673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816E6E3-9BA9-8E44-BE9E-FEA64989163D}"/>
              </a:ext>
            </a:extLst>
          </p:cNvPr>
          <p:cNvCxnSpPr>
            <a:cxnSpLocks/>
          </p:cNvCxnSpPr>
          <p:nvPr/>
        </p:nvCxnSpPr>
        <p:spPr>
          <a:xfrm>
            <a:off x="13082315" y="3813452"/>
            <a:ext cx="924556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1922ACC-D3E8-1845-AE87-8FAC210C4C45}"/>
              </a:ext>
            </a:extLst>
          </p:cNvPr>
          <p:cNvSpPr txBox="1"/>
          <p:nvPr/>
        </p:nvSpPr>
        <p:spPr>
          <a:xfrm>
            <a:off x="5658819" y="2452576"/>
            <a:ext cx="17320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D2BCE9F0-6C03-434E-B77D-E74A7F5FC7C3}"/>
              </a:ext>
            </a:extLst>
          </p:cNvPr>
          <p:cNvCxnSpPr>
            <a:cxnSpLocks/>
            <a:stCxn id="24" idx="0"/>
            <a:endCxn id="14" idx="2"/>
          </p:cNvCxnSpPr>
          <p:nvPr/>
        </p:nvCxnSpPr>
        <p:spPr>
          <a:xfrm flipV="1">
            <a:off x="3591362" y="6694935"/>
            <a:ext cx="1155169" cy="668627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4FCFFBF-0B33-5141-B6DC-DB2FFB162068}"/>
              </a:ext>
            </a:extLst>
          </p:cNvPr>
          <p:cNvSpPr txBox="1"/>
          <p:nvPr/>
        </p:nvSpPr>
        <p:spPr>
          <a:xfrm>
            <a:off x="2801219" y="7363561"/>
            <a:ext cx="1580284" cy="76944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対象物との</a:t>
            </a:r>
            <a:endParaRPr lang="en-US" altLang="ja-JP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距離算出</a:t>
            </a:r>
            <a:endParaRPr lang="en-US" altLang="ja-JP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E393D49-E5D8-744D-97EB-87F1A1AA3A59}"/>
              </a:ext>
            </a:extLst>
          </p:cNvPr>
          <p:cNvSpPr txBox="1"/>
          <p:nvPr/>
        </p:nvSpPr>
        <p:spPr>
          <a:xfrm>
            <a:off x="6053833" y="5881206"/>
            <a:ext cx="15058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重心座標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CFE6666-D113-9F45-A0B9-24DF1D36F5FB}"/>
              </a:ext>
            </a:extLst>
          </p:cNvPr>
          <p:cNvSpPr txBox="1"/>
          <p:nvPr/>
        </p:nvSpPr>
        <p:spPr>
          <a:xfrm>
            <a:off x="4647944" y="6814744"/>
            <a:ext cx="1840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重心座標</a:t>
            </a:r>
            <a:endParaRPr lang="en-US" altLang="ja-JP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1B44B813-7894-E049-80F7-45C76F4A456C}"/>
              </a:ext>
            </a:extLst>
          </p:cNvPr>
          <p:cNvCxnSpPr>
            <a:cxnSpLocks/>
          </p:cNvCxnSpPr>
          <p:nvPr/>
        </p:nvCxnSpPr>
        <p:spPr>
          <a:xfrm>
            <a:off x="14210104" y="4987484"/>
            <a:ext cx="12608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/楕円 28">
            <a:extLst>
              <a:ext uri="{FF2B5EF4-FFF2-40B4-BE49-F238E27FC236}">
                <a16:creationId xmlns:a16="http://schemas.microsoft.com/office/drawing/2014/main" id="{8266553B-7114-2B4F-A654-7A8C95649933}"/>
              </a:ext>
            </a:extLst>
          </p:cNvPr>
          <p:cNvSpPr/>
          <p:nvPr/>
        </p:nvSpPr>
        <p:spPr>
          <a:xfrm>
            <a:off x="13882686" y="4792347"/>
            <a:ext cx="362343" cy="3623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D086C01B-FA55-5A49-A0BC-3F5BA32E1C85}"/>
              </a:ext>
            </a:extLst>
          </p:cNvPr>
          <p:cNvCxnSpPr>
            <a:cxnSpLocks/>
            <a:stCxn id="24" idx="3"/>
            <a:endCxn id="167" idx="0"/>
          </p:cNvCxnSpPr>
          <p:nvPr/>
        </p:nvCxnSpPr>
        <p:spPr>
          <a:xfrm flipV="1">
            <a:off x="4381503" y="1798486"/>
            <a:ext cx="3899100" cy="59497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B9408AE-11A7-C245-910E-FC687B6F1030}"/>
              </a:ext>
            </a:extLst>
          </p:cNvPr>
          <p:cNvSpPr txBox="1"/>
          <p:nvPr/>
        </p:nvSpPr>
        <p:spPr>
          <a:xfrm>
            <a:off x="9275141" y="2861648"/>
            <a:ext cx="1000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False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69717321-C890-444A-B37D-9BEF26BE8507}"/>
              </a:ext>
            </a:extLst>
          </p:cNvPr>
          <p:cNvSpPr txBox="1"/>
          <p:nvPr/>
        </p:nvSpPr>
        <p:spPr>
          <a:xfrm>
            <a:off x="8165404" y="3253235"/>
            <a:ext cx="1052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True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9CBED24-8E0D-3641-B4CF-AADA06BF9A84}"/>
              </a:ext>
            </a:extLst>
          </p:cNvPr>
          <p:cNvSpPr txBox="1"/>
          <p:nvPr/>
        </p:nvSpPr>
        <p:spPr>
          <a:xfrm>
            <a:off x="10044701" y="2905681"/>
            <a:ext cx="12274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800" dirty="0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4D27B422-A56A-BF45-BE1B-17476F48A5B8}"/>
              </a:ext>
            </a:extLst>
          </p:cNvPr>
          <p:cNvCxnSpPr>
            <a:cxnSpLocks/>
          </p:cNvCxnSpPr>
          <p:nvPr/>
        </p:nvCxnSpPr>
        <p:spPr>
          <a:xfrm flipH="1">
            <a:off x="4938607" y="1398684"/>
            <a:ext cx="35715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3056AE1E-E955-BA4C-B9C9-A939DE816E44}"/>
              </a:ext>
            </a:extLst>
          </p:cNvPr>
          <p:cNvCxnSpPr>
            <a:cxnSpLocks/>
          </p:cNvCxnSpPr>
          <p:nvPr/>
        </p:nvCxnSpPr>
        <p:spPr>
          <a:xfrm>
            <a:off x="10398891" y="6565549"/>
            <a:ext cx="873224" cy="54777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F0205128-677A-2840-9045-775EBC08630F}"/>
              </a:ext>
            </a:extLst>
          </p:cNvPr>
          <p:cNvSpPr/>
          <p:nvPr/>
        </p:nvSpPr>
        <p:spPr>
          <a:xfrm>
            <a:off x="-6729993" y="1780838"/>
            <a:ext cx="5859346" cy="5212152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22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5A3D7F63-1CC4-B44F-BBC9-D6356E8996EE}"/>
              </a:ext>
            </a:extLst>
          </p:cNvPr>
          <p:cNvSpPr txBox="1"/>
          <p:nvPr/>
        </p:nvSpPr>
        <p:spPr>
          <a:xfrm>
            <a:off x="-3928373" y="795469"/>
            <a:ext cx="1276086" cy="43088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2200" dirty="0">
                <a:latin typeface="Meiryo" panose="020B0604030504040204" pitchFamily="34" charset="-128"/>
                <a:ea typeface="Meiryo" panose="020B0604030504040204" pitchFamily="34" charset="-128"/>
              </a:rPr>
              <a:t>DL-Box</a:t>
            </a:r>
            <a:endParaRPr lang="ja-JP" altLang="en-US" sz="22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41F01CB4-CE60-EE45-A1EF-1C761AFCBC84}"/>
              </a:ext>
            </a:extLst>
          </p:cNvPr>
          <p:cNvCxnSpPr>
            <a:cxnSpLocks/>
          </p:cNvCxnSpPr>
          <p:nvPr/>
        </p:nvCxnSpPr>
        <p:spPr>
          <a:xfrm flipV="1">
            <a:off x="2563667" y="3218326"/>
            <a:ext cx="0" cy="347660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線矢印コネクタ 137">
            <a:extLst>
              <a:ext uri="{FF2B5EF4-FFF2-40B4-BE49-F238E27FC236}">
                <a16:creationId xmlns:a16="http://schemas.microsoft.com/office/drawing/2014/main" id="{A73EC217-B05C-0D46-B09B-C50284CE85B4}"/>
              </a:ext>
            </a:extLst>
          </p:cNvPr>
          <p:cNvCxnSpPr>
            <a:cxnSpLocks/>
          </p:cNvCxnSpPr>
          <p:nvPr/>
        </p:nvCxnSpPr>
        <p:spPr>
          <a:xfrm>
            <a:off x="9670754" y="7570768"/>
            <a:ext cx="199449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グループ化 168">
            <a:extLst>
              <a:ext uri="{FF2B5EF4-FFF2-40B4-BE49-F238E27FC236}">
                <a16:creationId xmlns:a16="http://schemas.microsoft.com/office/drawing/2014/main" id="{60A6850B-95A3-5B41-A89B-A86880A88F48}"/>
              </a:ext>
            </a:extLst>
          </p:cNvPr>
          <p:cNvGrpSpPr/>
          <p:nvPr/>
        </p:nvGrpSpPr>
        <p:grpSpPr>
          <a:xfrm>
            <a:off x="7131142" y="1798486"/>
            <a:ext cx="2289740" cy="1362280"/>
            <a:chOff x="5786840" y="6362454"/>
            <a:chExt cx="2289740" cy="1362280"/>
          </a:xfrm>
        </p:grpSpPr>
        <p:sp>
          <p:nvSpPr>
            <p:cNvPr id="167" name="ひし形 166">
              <a:extLst>
                <a:ext uri="{FF2B5EF4-FFF2-40B4-BE49-F238E27FC236}">
                  <a16:creationId xmlns:a16="http://schemas.microsoft.com/office/drawing/2014/main" id="{60688B62-4EA2-A14C-A8CD-E9896890A39F}"/>
                </a:ext>
              </a:extLst>
            </p:cNvPr>
            <p:cNvSpPr/>
            <p:nvPr/>
          </p:nvSpPr>
          <p:spPr>
            <a:xfrm>
              <a:off x="5796021" y="6362454"/>
              <a:ext cx="2280559" cy="1362280"/>
            </a:xfrm>
            <a:prstGeom prst="diamond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20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7F4077BA-1A7E-3D4D-B45F-43C940092154}"/>
                </a:ext>
              </a:extLst>
            </p:cNvPr>
            <p:cNvSpPr/>
            <p:nvPr/>
          </p:nvSpPr>
          <p:spPr>
            <a:xfrm>
              <a:off x="5786840" y="6542816"/>
              <a:ext cx="225343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ja-JP" altLang="en-US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 sz="200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lvl="0" algn="ctr"/>
              <a:r>
                <a:rPr lang="ja-JP" altLang="en-US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r>
                <a:rPr lang="en-US" altLang="ja-JP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</a:p>
            <a:p>
              <a:pPr lvl="0" algn="ctr"/>
              <a:r>
                <a:rPr lang="en-US" altLang="ja-JP" sz="2000">
                  <a:solidFill>
                    <a:prstClr val="black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≧16 cm</a:t>
              </a:r>
              <a:endParaRPr lang="ja-JP" altLang="en-US" sz="200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173" name="直線矢印コネクタ 172">
            <a:extLst>
              <a:ext uri="{FF2B5EF4-FFF2-40B4-BE49-F238E27FC236}">
                <a16:creationId xmlns:a16="http://schemas.microsoft.com/office/drawing/2014/main" id="{CE339993-7E43-5A48-AAFA-29DF99D6AC90}"/>
              </a:ext>
            </a:extLst>
          </p:cNvPr>
          <p:cNvCxnSpPr>
            <a:cxnSpLocks/>
            <a:stCxn id="167" idx="2"/>
            <a:endCxn id="177" idx="0"/>
          </p:cNvCxnSpPr>
          <p:nvPr/>
        </p:nvCxnSpPr>
        <p:spPr>
          <a:xfrm flipH="1">
            <a:off x="8279637" y="3160767"/>
            <a:ext cx="966" cy="58999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id="{C3F23C2F-AD36-8242-BD74-278DA4C639EF}"/>
              </a:ext>
            </a:extLst>
          </p:cNvPr>
          <p:cNvSpPr/>
          <p:nvPr/>
        </p:nvSpPr>
        <p:spPr>
          <a:xfrm>
            <a:off x="7489699" y="3750766"/>
            <a:ext cx="1579876" cy="6159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</a:p>
        </p:txBody>
      </p:sp>
      <p:cxnSp>
        <p:nvCxnSpPr>
          <p:cNvPr id="183" name="直線矢印コネクタ 182">
            <a:extLst>
              <a:ext uri="{FF2B5EF4-FFF2-40B4-BE49-F238E27FC236}">
                <a16:creationId xmlns:a16="http://schemas.microsoft.com/office/drawing/2014/main" id="{160B272E-E7C6-8E43-8459-0FD94C18F4AA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2563667" y="6694935"/>
            <a:ext cx="1027694" cy="668626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矢印コネクタ 191">
            <a:extLst>
              <a:ext uri="{FF2B5EF4-FFF2-40B4-BE49-F238E27FC236}">
                <a16:creationId xmlns:a16="http://schemas.microsoft.com/office/drawing/2014/main" id="{51AEBA8E-8995-4044-BB96-7AAF54FFFAD0}"/>
              </a:ext>
            </a:extLst>
          </p:cNvPr>
          <p:cNvCxnSpPr>
            <a:cxnSpLocks/>
            <a:stCxn id="177" idx="1"/>
            <a:endCxn id="14" idx="3"/>
          </p:cNvCxnSpPr>
          <p:nvPr/>
        </p:nvCxnSpPr>
        <p:spPr>
          <a:xfrm flipH="1">
            <a:off x="5568805" y="4058729"/>
            <a:ext cx="1920894" cy="2359732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線矢印コネクタ 196">
            <a:extLst>
              <a:ext uri="{FF2B5EF4-FFF2-40B4-BE49-F238E27FC236}">
                <a16:creationId xmlns:a16="http://schemas.microsoft.com/office/drawing/2014/main" id="{D88142BC-8AA9-7745-A78B-BCCD69A9C433}"/>
              </a:ext>
            </a:extLst>
          </p:cNvPr>
          <p:cNvCxnSpPr>
            <a:cxnSpLocks/>
            <a:stCxn id="167" idx="3"/>
          </p:cNvCxnSpPr>
          <p:nvPr/>
        </p:nvCxnSpPr>
        <p:spPr>
          <a:xfrm>
            <a:off x="9420882" y="2479626"/>
            <a:ext cx="87462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直線矢印コネクタ 205">
            <a:extLst>
              <a:ext uri="{FF2B5EF4-FFF2-40B4-BE49-F238E27FC236}">
                <a16:creationId xmlns:a16="http://schemas.microsoft.com/office/drawing/2014/main" id="{6C2676DA-F92C-E940-9BB9-85D495AC7A8C}"/>
              </a:ext>
            </a:extLst>
          </p:cNvPr>
          <p:cNvCxnSpPr>
            <a:cxnSpLocks/>
            <a:endCxn id="177" idx="1"/>
          </p:cNvCxnSpPr>
          <p:nvPr/>
        </p:nvCxnSpPr>
        <p:spPr>
          <a:xfrm>
            <a:off x="5719755" y="1869039"/>
            <a:ext cx="1769944" cy="218969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9" name="図 218">
            <a:extLst>
              <a:ext uri="{FF2B5EF4-FFF2-40B4-BE49-F238E27FC236}">
                <a16:creationId xmlns:a16="http://schemas.microsoft.com/office/drawing/2014/main" id="{5BB90647-D538-5C4E-A0C8-A2FB5D8CD9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16"/>
          <a:stretch/>
        </p:blipFill>
        <p:spPr>
          <a:xfrm>
            <a:off x="3845381" y="4516730"/>
            <a:ext cx="1802298" cy="1352156"/>
          </a:xfrm>
          <a:prstGeom prst="rect">
            <a:avLst/>
          </a:prstGeom>
        </p:spPr>
      </p:pic>
      <p:pic>
        <p:nvPicPr>
          <p:cNvPr id="221" name="図 220">
            <a:extLst>
              <a:ext uri="{FF2B5EF4-FFF2-40B4-BE49-F238E27FC236}">
                <a16:creationId xmlns:a16="http://schemas.microsoft.com/office/drawing/2014/main" id="{DB621038-4558-8D48-804A-660BA34FEA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0248"/>
          <a:stretch/>
        </p:blipFill>
        <p:spPr>
          <a:xfrm>
            <a:off x="3815855" y="2022042"/>
            <a:ext cx="1793914" cy="1352156"/>
          </a:xfrm>
          <a:prstGeom prst="rect">
            <a:avLst/>
          </a:prstGeom>
        </p:spPr>
      </p:pic>
      <p:pic>
        <p:nvPicPr>
          <p:cNvPr id="222" name="図 221">
            <a:extLst>
              <a:ext uri="{FF2B5EF4-FFF2-40B4-BE49-F238E27FC236}">
                <a16:creationId xmlns:a16="http://schemas.microsoft.com/office/drawing/2014/main" id="{31709C1C-A9DA-6F46-85F5-C9B47FF213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247" t="-87" r="1" b="87"/>
          <a:stretch/>
        </p:blipFill>
        <p:spPr>
          <a:xfrm>
            <a:off x="1660164" y="2018129"/>
            <a:ext cx="1793914" cy="135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80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34B2BB-7032-A540-9F6F-8146BF3B2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 dirty="0"/>
              <a:t>号機アーキテクチャ</a:t>
            </a:r>
            <a:r>
              <a:rPr lang="ja-JP" altLang="en-US" dirty="0"/>
              <a:t>②把持</a:t>
            </a:r>
            <a:endParaRPr kumimoji="1" lang="ja-JP" altLang="en-US" dirty="0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434F95C1-C89C-574A-B720-64BCE51C1132}"/>
              </a:ext>
            </a:extLst>
          </p:cNvPr>
          <p:cNvSpPr/>
          <p:nvPr/>
        </p:nvSpPr>
        <p:spPr>
          <a:xfrm>
            <a:off x="3408012" y="858138"/>
            <a:ext cx="1970044" cy="48559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RealSense</a:t>
            </a:r>
            <a:endParaRPr lang="ja-JP" altLang="en-US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F4710DE-B538-C948-88FC-4B16DA00E70C}"/>
              </a:ext>
            </a:extLst>
          </p:cNvPr>
          <p:cNvSpPr/>
          <p:nvPr/>
        </p:nvSpPr>
        <p:spPr>
          <a:xfrm>
            <a:off x="2814523" y="1948279"/>
            <a:ext cx="1120235" cy="4980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5E7FE98D-15DD-1B46-B04A-18C62848FF28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 flipH="1">
            <a:off x="3374641" y="1343733"/>
            <a:ext cx="1018393" cy="6045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B8DD1F45-DCB6-2246-8F55-E3D25C7EBBF0}"/>
              </a:ext>
            </a:extLst>
          </p:cNvPr>
          <p:cNvSpPr/>
          <p:nvPr/>
        </p:nvSpPr>
        <p:spPr>
          <a:xfrm>
            <a:off x="4733689" y="1948279"/>
            <a:ext cx="1355485" cy="4980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88E4B0FA-98C6-E247-8987-7396690053B7}"/>
              </a:ext>
            </a:extLst>
          </p:cNvPr>
          <p:cNvCxnSpPr>
            <a:cxnSpLocks/>
            <a:stCxn id="36" idx="2"/>
            <a:endCxn id="39" idx="0"/>
          </p:cNvCxnSpPr>
          <p:nvPr/>
        </p:nvCxnSpPr>
        <p:spPr>
          <a:xfrm>
            <a:off x="4393035" y="1343733"/>
            <a:ext cx="1018397" cy="6045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FE88BE4-2137-B546-9EF4-DB3CF0599BDB}"/>
              </a:ext>
            </a:extLst>
          </p:cNvPr>
          <p:cNvSpPr/>
          <p:nvPr/>
        </p:nvSpPr>
        <p:spPr>
          <a:xfrm>
            <a:off x="2746566" y="2848539"/>
            <a:ext cx="1254089" cy="60594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物体領域抽出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E2309B47-3586-B840-9027-08593C80849B}"/>
              </a:ext>
            </a:extLst>
          </p:cNvPr>
          <p:cNvCxnSpPr>
            <a:cxnSpLocks/>
            <a:stCxn id="37" idx="2"/>
            <a:endCxn id="41" idx="0"/>
          </p:cNvCxnSpPr>
          <p:nvPr/>
        </p:nvCxnSpPr>
        <p:spPr>
          <a:xfrm flipH="1">
            <a:off x="3373611" y="2446350"/>
            <a:ext cx="1030" cy="4021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391F7BE0-03E5-0E4F-B0A1-AD678382478B}"/>
              </a:ext>
            </a:extLst>
          </p:cNvPr>
          <p:cNvSpPr/>
          <p:nvPr/>
        </p:nvSpPr>
        <p:spPr>
          <a:xfrm>
            <a:off x="2969679" y="3739259"/>
            <a:ext cx="807865" cy="4980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6DB64DA9-9405-E947-8F54-4357196F105D}"/>
              </a:ext>
            </a:extLst>
          </p:cNvPr>
          <p:cNvSpPr/>
          <p:nvPr/>
        </p:nvSpPr>
        <p:spPr>
          <a:xfrm>
            <a:off x="9037118" y="5294576"/>
            <a:ext cx="1057534" cy="58720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9EC848AE-E87B-AF47-98C1-2E33E40D85A0}"/>
              </a:ext>
            </a:extLst>
          </p:cNvPr>
          <p:cNvCxnSpPr>
            <a:cxnSpLocks/>
            <a:stCxn id="41" idx="2"/>
            <a:endCxn id="43" idx="0"/>
          </p:cNvCxnSpPr>
          <p:nvPr/>
        </p:nvCxnSpPr>
        <p:spPr>
          <a:xfrm>
            <a:off x="3373611" y="3454478"/>
            <a:ext cx="0" cy="2847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B3D08D0B-955A-404C-AA94-0DA77C9C0F9E}"/>
              </a:ext>
            </a:extLst>
          </p:cNvPr>
          <p:cNvCxnSpPr>
            <a:cxnSpLocks/>
            <a:stCxn id="56" idx="3"/>
            <a:endCxn id="44" idx="1"/>
          </p:cNvCxnSpPr>
          <p:nvPr/>
        </p:nvCxnSpPr>
        <p:spPr>
          <a:xfrm flipV="1">
            <a:off x="4242356" y="5588179"/>
            <a:ext cx="4794762" cy="713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1AE4EF5E-5BA9-8C4F-AEBB-F490D0094CA1}"/>
              </a:ext>
            </a:extLst>
          </p:cNvPr>
          <p:cNvSpPr/>
          <p:nvPr/>
        </p:nvSpPr>
        <p:spPr>
          <a:xfrm>
            <a:off x="7880196" y="6191345"/>
            <a:ext cx="2427473" cy="58720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サーボと</a:t>
            </a:r>
            <a:r>
              <a:rPr lang="en-US" altLang="ja-JP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lang="ja-JP" alt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B78269CA-F4B5-324E-A8EB-810CA876CC53}"/>
              </a:ext>
            </a:extLst>
          </p:cNvPr>
          <p:cNvCxnSpPr>
            <a:cxnSpLocks/>
            <a:stCxn id="44" idx="2"/>
            <a:endCxn id="47" idx="0"/>
          </p:cNvCxnSpPr>
          <p:nvPr/>
        </p:nvCxnSpPr>
        <p:spPr>
          <a:xfrm flipH="1">
            <a:off x="9093933" y="5881783"/>
            <a:ext cx="471953" cy="309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6C6E2B35-BFBD-3D42-9C5F-B43009CC7417}"/>
              </a:ext>
            </a:extLst>
          </p:cNvPr>
          <p:cNvCxnSpPr>
            <a:cxnSpLocks/>
            <a:stCxn id="39" idx="3"/>
            <a:endCxn id="57" idx="1"/>
          </p:cNvCxnSpPr>
          <p:nvPr/>
        </p:nvCxnSpPr>
        <p:spPr>
          <a:xfrm flipV="1">
            <a:off x="6089172" y="2189664"/>
            <a:ext cx="219458" cy="765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EEB551B-4993-AA49-84C4-79D607EACE29}"/>
              </a:ext>
            </a:extLst>
          </p:cNvPr>
          <p:cNvCxnSpPr>
            <a:cxnSpLocks/>
            <a:stCxn id="43" idx="3"/>
          </p:cNvCxnSpPr>
          <p:nvPr/>
        </p:nvCxnSpPr>
        <p:spPr>
          <a:xfrm>
            <a:off x="3777543" y="3988295"/>
            <a:ext cx="1624785" cy="57761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76577687-8531-A445-8643-A10845072840}"/>
              </a:ext>
            </a:extLst>
          </p:cNvPr>
          <p:cNvSpPr txBox="1"/>
          <p:nvPr/>
        </p:nvSpPr>
        <p:spPr>
          <a:xfrm>
            <a:off x="1516991" y="4603190"/>
            <a:ext cx="1177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42D52A44-CBAF-1547-B143-7DB18D92B90C}"/>
              </a:ext>
            </a:extLst>
          </p:cNvPr>
          <p:cNvSpPr txBox="1"/>
          <p:nvPr/>
        </p:nvSpPr>
        <p:spPr>
          <a:xfrm>
            <a:off x="6878694" y="2795477"/>
            <a:ext cx="1049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 10%</a:t>
            </a:r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B11F8D3C-DE68-AC44-85AC-1664DA7B9474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 flipH="1">
            <a:off x="3373611" y="2446350"/>
            <a:ext cx="2037820" cy="4021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E7B38BDA-4AFB-FB45-A79B-7383E96EAF9A}"/>
              </a:ext>
            </a:extLst>
          </p:cNvPr>
          <p:cNvCxnSpPr>
            <a:cxnSpLocks/>
            <a:stCxn id="39" idx="2"/>
            <a:endCxn id="55" idx="0"/>
          </p:cNvCxnSpPr>
          <p:nvPr/>
        </p:nvCxnSpPr>
        <p:spPr>
          <a:xfrm flipH="1">
            <a:off x="5402329" y="2446350"/>
            <a:ext cx="9103" cy="20566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CAB6E072-568F-F740-AFF0-99D227382F62}"/>
              </a:ext>
            </a:extLst>
          </p:cNvPr>
          <p:cNvSpPr txBox="1"/>
          <p:nvPr/>
        </p:nvSpPr>
        <p:spPr>
          <a:xfrm>
            <a:off x="4797213" y="4503029"/>
            <a:ext cx="1210231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DC9B3D70-EB29-2142-ADB8-F516774B3986}"/>
              </a:ext>
            </a:extLst>
          </p:cNvPr>
          <p:cNvSpPr txBox="1"/>
          <p:nvPr/>
        </p:nvSpPr>
        <p:spPr>
          <a:xfrm>
            <a:off x="2182830" y="5474891"/>
            <a:ext cx="2059526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腕の位置を調整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ABF6B53E-6001-1147-B4DE-1BA763AB0EFF}"/>
              </a:ext>
            </a:extLst>
          </p:cNvPr>
          <p:cNvSpPr/>
          <p:nvPr/>
        </p:nvSpPr>
        <p:spPr>
          <a:xfrm>
            <a:off x="6308632" y="1825052"/>
            <a:ext cx="1396611" cy="72922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ピクセル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カウント値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C719B98E-B86B-494B-8A48-DB4F6ABFCE44}"/>
              </a:ext>
            </a:extLst>
          </p:cNvPr>
          <p:cNvCxnSpPr>
            <a:cxnSpLocks/>
            <a:stCxn id="43" idx="2"/>
            <a:endCxn id="56" idx="0"/>
          </p:cNvCxnSpPr>
          <p:nvPr/>
        </p:nvCxnSpPr>
        <p:spPr>
          <a:xfrm flipH="1">
            <a:off x="3212593" y="4237329"/>
            <a:ext cx="161018" cy="12375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13B10129-CA62-784C-80F2-E7C34C91F052}"/>
              </a:ext>
            </a:extLst>
          </p:cNvPr>
          <p:cNvCxnSpPr>
            <a:cxnSpLocks/>
            <a:stCxn id="56" idx="0"/>
            <a:endCxn id="55" idx="1"/>
          </p:cNvCxnSpPr>
          <p:nvPr/>
        </p:nvCxnSpPr>
        <p:spPr>
          <a:xfrm flipV="1">
            <a:off x="3212594" y="4826195"/>
            <a:ext cx="1584619" cy="648697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FC8BC502-11F8-9940-816F-9FE199B78639}"/>
              </a:ext>
            </a:extLst>
          </p:cNvPr>
          <p:cNvCxnSpPr>
            <a:cxnSpLocks/>
          </p:cNvCxnSpPr>
          <p:nvPr/>
        </p:nvCxnSpPr>
        <p:spPr>
          <a:xfrm>
            <a:off x="2356245" y="2189664"/>
            <a:ext cx="504066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BD38B503-AF54-384E-8FBC-A9FAD5240421}"/>
              </a:ext>
            </a:extLst>
          </p:cNvPr>
          <p:cNvCxnSpPr>
            <a:cxnSpLocks/>
          </p:cNvCxnSpPr>
          <p:nvPr/>
        </p:nvCxnSpPr>
        <p:spPr>
          <a:xfrm>
            <a:off x="2356245" y="2189665"/>
            <a:ext cx="0" cy="23850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C2551675-6219-064F-B470-19CB817FC752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2402549" y="4791283"/>
            <a:ext cx="810045" cy="68360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3478363D-ED85-2449-A520-8DC9DA90A2EB}"/>
              </a:ext>
            </a:extLst>
          </p:cNvPr>
          <p:cNvCxnSpPr>
            <a:cxnSpLocks/>
          </p:cNvCxnSpPr>
          <p:nvPr/>
        </p:nvCxnSpPr>
        <p:spPr>
          <a:xfrm flipH="1">
            <a:off x="7006937" y="2458545"/>
            <a:ext cx="4551" cy="30904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6D9713D2-B21E-AE41-A3FE-498C5BE54EE2}"/>
              </a:ext>
            </a:extLst>
          </p:cNvPr>
          <p:cNvCxnSpPr>
            <a:cxnSpLocks/>
            <a:stCxn id="57" idx="3"/>
            <a:endCxn id="66" idx="1"/>
          </p:cNvCxnSpPr>
          <p:nvPr/>
        </p:nvCxnSpPr>
        <p:spPr>
          <a:xfrm flipV="1">
            <a:off x="7705243" y="2183672"/>
            <a:ext cx="799079" cy="5993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CCCC4A0A-53EC-B249-83DC-F973219C50FC}"/>
              </a:ext>
            </a:extLst>
          </p:cNvPr>
          <p:cNvSpPr txBox="1"/>
          <p:nvPr/>
        </p:nvSpPr>
        <p:spPr>
          <a:xfrm>
            <a:off x="7555353" y="1873037"/>
            <a:ext cx="1047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10%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00B2124-E402-FD48-8A78-CEEE435091AB}"/>
              </a:ext>
            </a:extLst>
          </p:cNvPr>
          <p:cNvSpPr/>
          <p:nvPr/>
        </p:nvSpPr>
        <p:spPr>
          <a:xfrm>
            <a:off x="8504321" y="1663535"/>
            <a:ext cx="2542820" cy="104027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1. 1.5</a:t>
            </a:r>
            <a:r>
              <a:rPr lang="ja-JP" alt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秒直進</a:t>
            </a:r>
            <a:endParaRPr lang="en-US" altLang="ja-JP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2. </a:t>
            </a:r>
            <a:r>
              <a:rPr lang="ja-JP" alt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グリッパー閉じる</a:t>
            </a:r>
            <a:endParaRPr lang="en-US" altLang="ja-JP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3. </a:t>
            </a:r>
            <a:r>
              <a:rPr lang="ja-JP" altLang="en-US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持ち上げる</a:t>
            </a: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5E354C59-1681-904C-9F57-754A85C624B0}"/>
              </a:ext>
            </a:extLst>
          </p:cNvPr>
          <p:cNvCxnSpPr>
            <a:cxnSpLocks/>
            <a:stCxn id="66" idx="2"/>
            <a:endCxn id="44" idx="0"/>
          </p:cNvCxnSpPr>
          <p:nvPr/>
        </p:nvCxnSpPr>
        <p:spPr>
          <a:xfrm flipH="1">
            <a:off x="9565885" y="2703808"/>
            <a:ext cx="209846" cy="25907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図 67">
            <a:extLst>
              <a:ext uri="{FF2B5EF4-FFF2-40B4-BE49-F238E27FC236}">
                <a16:creationId xmlns:a16="http://schemas.microsoft.com/office/drawing/2014/main" id="{8695A0A8-5DDB-B74D-80B0-4C715DBDDB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7900" b="69436" l="14167" r="90208">
                        <a14:foregroundMark x1="23889" y1="29310" x2="15903" y2="41379"/>
                        <a14:foregroundMark x1="15903" y1="41379" x2="18958" y2="45298"/>
                        <a14:foregroundMark x1="45417" y1="27900" x2="22292" y2="30564"/>
                        <a14:foregroundMark x1="47014" y1="28370" x2="72222" y2="28840"/>
                        <a14:foregroundMark x1="72222" y1="28840" x2="77639" y2="50940"/>
                        <a14:foregroundMark x1="77639" y1="50940" x2="76806" y2="57367"/>
                        <a14:foregroundMark x1="53333" y1="29310" x2="75833" y2="29781"/>
                        <a14:foregroundMark x1="73819" y1="27586" x2="81389" y2="37147"/>
                        <a14:foregroundMark x1="81389" y1="37147" x2="78056" y2="59404"/>
                        <a14:foregroundMark x1="78056" y1="59404" x2="69653" y2="64420"/>
                        <a14:foregroundMark x1="69653" y1="64420" x2="69653" y2="64420"/>
                        <a14:foregroundMark x1="80903" y1="35580" x2="82569" y2="56113"/>
                        <a14:foregroundMark x1="82569" y1="56113" x2="75972" y2="66771"/>
                        <a14:foregroundMark x1="77153" y1="29310" x2="84028" y2="42633"/>
                        <a14:foregroundMark x1="84028" y1="42633" x2="80972" y2="62853"/>
                        <a14:foregroundMark x1="80972" y1="62853" x2="54306" y2="70376"/>
                        <a14:foregroundMark x1="54306" y1="70376" x2="25347" y2="70063"/>
                        <a14:foregroundMark x1="25347" y1="70063" x2="16389" y2="58934"/>
                        <a14:foregroundMark x1="16389" y1="58934" x2="15278" y2="39498"/>
                        <a14:foregroundMark x1="15278" y1="39498" x2="20347" y2="29781"/>
                        <a14:foregroundMark x1="22708" y1="64890" x2="33264" y2="65361"/>
                        <a14:foregroundMark x1="33264" y1="65361" x2="62361" y2="60502"/>
                        <a14:foregroundMark x1="62361" y1="60502" x2="64375" y2="64107"/>
                        <a14:foregroundMark x1="64375" y1="66301" x2="39861" y2="65831"/>
                        <a14:foregroundMark x1="19167" y1="66301" x2="12431" y2="53918"/>
                        <a14:foregroundMark x1="14069" y1="36000" x2="14236" y2="34169"/>
                        <a14:foregroundMark x1="12431" y1="53918" x2="13998" y2="36768"/>
                        <a14:foregroundMark x1="14236" y1="34169" x2="17014" y2="30251"/>
                        <a14:foregroundMark x1="81111" y1="33386" x2="85417" y2="51254"/>
                        <a14:foregroundMark x1="85417" y1="51254" x2="82500" y2="60031"/>
                        <a14:foregroundMark x1="42222" y1="47492" x2="34167" y2="40909"/>
                        <a14:foregroundMark x1="41667" y1="45298" x2="41875" y2="54702"/>
                        <a14:foregroundMark x1="37083" y1="57367" x2="34931" y2="53292"/>
                        <a14:foregroundMark x1="66944" y1="68966" x2="75833" y2="69436"/>
                        <a14:foregroundMark x1="75833" y1="69436" x2="79583" y2="68025"/>
                        <a14:foregroundMark x1="90208" y1="41379" x2="90208" y2="41379"/>
                        <a14:backgroundMark x1="13750" y1="34639" x2="13125" y2="34169"/>
                        <a14:backgroundMark x1="13681" y1="34639" x2="13681" y2="32915"/>
                        <a14:backgroundMark x1="13681" y1="33699" x2="13750" y2="32915"/>
                        <a14:backgroundMark x1="11875" y1="53918" x2="12083" y2="53135"/>
                        <a14:backgroundMark x1="5764" y1="60345" x2="5764" y2="60345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2163" t="24308" r="13571" b="28681"/>
          <a:stretch/>
        </p:blipFill>
        <p:spPr>
          <a:xfrm>
            <a:off x="3187589" y="711247"/>
            <a:ext cx="2409864" cy="67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08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34B2BB-7032-A540-9F6F-8146BF3B2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 dirty="0"/>
              <a:t>号機アーキテクチャ</a:t>
            </a:r>
            <a:r>
              <a:rPr kumimoji="1" lang="en-US" altLang="ja-JP" dirty="0"/>
              <a:t>③</a:t>
            </a:r>
            <a:r>
              <a:rPr kumimoji="1" lang="ja-JP" altLang="en-US" dirty="0"/>
              <a:t>帰還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17BCC309-D37A-EE41-9B68-4EA05FE1C500}"/>
              </a:ext>
            </a:extLst>
          </p:cNvPr>
          <p:cNvSpPr txBox="1"/>
          <p:nvPr/>
        </p:nvSpPr>
        <p:spPr>
          <a:xfrm>
            <a:off x="6162417" y="3374278"/>
            <a:ext cx="132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DFF6572-F7B7-7D4E-8F4A-636A1047A070}"/>
              </a:ext>
            </a:extLst>
          </p:cNvPr>
          <p:cNvSpPr/>
          <p:nvPr/>
        </p:nvSpPr>
        <p:spPr>
          <a:xfrm>
            <a:off x="2355356" y="999445"/>
            <a:ext cx="1855038" cy="50297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1A60776D-5AB4-D14D-B160-009E68BEE8FE}"/>
              </a:ext>
            </a:extLst>
          </p:cNvPr>
          <p:cNvSpPr/>
          <p:nvPr/>
        </p:nvSpPr>
        <p:spPr>
          <a:xfrm>
            <a:off x="2012301" y="2386695"/>
            <a:ext cx="1388360" cy="51589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B139C44-9703-8943-894A-0ECF21696F59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 flipH="1">
            <a:off x="2706481" y="1502418"/>
            <a:ext cx="576394" cy="8842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048FFBD1-45B0-DA4A-80E7-CA09E6231C7A}"/>
              </a:ext>
            </a:extLst>
          </p:cNvPr>
          <p:cNvSpPr/>
          <p:nvPr/>
        </p:nvSpPr>
        <p:spPr>
          <a:xfrm>
            <a:off x="3833212" y="2386695"/>
            <a:ext cx="1160322" cy="51589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A0B8F4FD-A2F9-BC48-BE1A-67F8CA74F236}"/>
              </a:ext>
            </a:extLst>
          </p:cNvPr>
          <p:cNvCxnSpPr>
            <a:cxnSpLocks/>
            <a:stCxn id="37" idx="2"/>
            <a:endCxn id="40" idx="0"/>
          </p:cNvCxnSpPr>
          <p:nvPr/>
        </p:nvCxnSpPr>
        <p:spPr>
          <a:xfrm>
            <a:off x="3282875" y="1502418"/>
            <a:ext cx="1130498" cy="8842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CEC89F76-B902-004A-8BEC-866A6E5ADB53}"/>
              </a:ext>
            </a:extLst>
          </p:cNvPr>
          <p:cNvSpPr/>
          <p:nvPr/>
        </p:nvSpPr>
        <p:spPr>
          <a:xfrm>
            <a:off x="3761647" y="3436980"/>
            <a:ext cx="1298967" cy="62762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364A303-54FD-104E-916B-D2F34587F88C}"/>
              </a:ext>
            </a:extLst>
          </p:cNvPr>
          <p:cNvCxnSpPr>
            <a:cxnSpLocks/>
            <a:stCxn id="40" idx="2"/>
            <a:endCxn id="42" idx="0"/>
          </p:cNvCxnSpPr>
          <p:nvPr/>
        </p:nvCxnSpPr>
        <p:spPr>
          <a:xfrm flipH="1">
            <a:off x="4411131" y="2902587"/>
            <a:ext cx="2243" cy="5343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4A413360-0180-F242-A0C0-D016DEE24A1E}"/>
              </a:ext>
            </a:extLst>
          </p:cNvPr>
          <p:cNvSpPr/>
          <p:nvPr/>
        </p:nvSpPr>
        <p:spPr>
          <a:xfrm>
            <a:off x="3854257" y="4460837"/>
            <a:ext cx="1113747" cy="62423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77E151AF-E9A2-BB40-A9AD-49126BA90A43}"/>
              </a:ext>
            </a:extLst>
          </p:cNvPr>
          <p:cNvSpPr/>
          <p:nvPr/>
        </p:nvSpPr>
        <p:spPr>
          <a:xfrm>
            <a:off x="8190631" y="3371362"/>
            <a:ext cx="1095378" cy="60822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76BF9182-79AE-2645-95D7-622C251EC62B}"/>
              </a:ext>
            </a:extLst>
          </p:cNvPr>
          <p:cNvCxnSpPr>
            <a:cxnSpLocks/>
            <a:stCxn id="42" idx="2"/>
            <a:endCxn id="44" idx="0"/>
          </p:cNvCxnSpPr>
          <p:nvPr/>
        </p:nvCxnSpPr>
        <p:spPr>
          <a:xfrm>
            <a:off x="4411130" y="4064605"/>
            <a:ext cx="0" cy="3962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FD8B881B-8AED-A244-9193-2210E4070FCC}"/>
              </a:ext>
            </a:extLst>
          </p:cNvPr>
          <p:cNvCxnSpPr>
            <a:cxnSpLocks/>
          </p:cNvCxnSpPr>
          <p:nvPr/>
        </p:nvCxnSpPr>
        <p:spPr>
          <a:xfrm>
            <a:off x="6165629" y="2629877"/>
            <a:ext cx="8346" cy="2143074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97466176-88E0-5C46-A19A-F1096511559D}"/>
              </a:ext>
            </a:extLst>
          </p:cNvPr>
          <p:cNvSpPr/>
          <p:nvPr/>
        </p:nvSpPr>
        <p:spPr>
          <a:xfrm>
            <a:off x="7922964" y="2005482"/>
            <a:ext cx="1618081" cy="60822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E6D0F845-7AD0-D64E-8C16-0943AB7751E0}"/>
              </a:ext>
            </a:extLst>
          </p:cNvPr>
          <p:cNvCxnSpPr>
            <a:cxnSpLocks/>
            <a:stCxn id="45" idx="0"/>
            <a:endCxn id="48" idx="2"/>
          </p:cNvCxnSpPr>
          <p:nvPr/>
        </p:nvCxnSpPr>
        <p:spPr>
          <a:xfrm flipH="1" flipV="1">
            <a:off x="8732005" y="2613702"/>
            <a:ext cx="6316" cy="7576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A2753AA2-F425-2C45-B46A-7475E68CA899}"/>
              </a:ext>
            </a:extLst>
          </p:cNvPr>
          <p:cNvCxnSpPr>
            <a:cxnSpLocks/>
          </p:cNvCxnSpPr>
          <p:nvPr/>
        </p:nvCxnSpPr>
        <p:spPr>
          <a:xfrm>
            <a:off x="4940793" y="2629877"/>
            <a:ext cx="122259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49244A35-0F08-2140-BF59-04B11FDB8609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4968004" y="4772953"/>
            <a:ext cx="1174194" cy="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22BD7C0-0A9E-794B-91BB-405414C6EF66}"/>
              </a:ext>
            </a:extLst>
          </p:cNvPr>
          <p:cNvSpPr txBox="1"/>
          <p:nvPr/>
        </p:nvSpPr>
        <p:spPr>
          <a:xfrm>
            <a:off x="5042618" y="2022483"/>
            <a:ext cx="1099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764DECD4-60D7-C343-B2D4-40507DAC51F8}"/>
              </a:ext>
            </a:extLst>
          </p:cNvPr>
          <p:cNvCxnSpPr>
            <a:cxnSpLocks/>
            <a:stCxn id="54" idx="0"/>
            <a:endCxn id="44" idx="2"/>
          </p:cNvCxnSpPr>
          <p:nvPr/>
        </p:nvCxnSpPr>
        <p:spPr>
          <a:xfrm flipV="1">
            <a:off x="3604062" y="5085067"/>
            <a:ext cx="807069" cy="596046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E2546EDC-92F9-4046-A020-01F4D8B2F021}"/>
              </a:ext>
            </a:extLst>
          </p:cNvPr>
          <p:cNvSpPr txBox="1"/>
          <p:nvPr/>
        </p:nvSpPr>
        <p:spPr>
          <a:xfrm>
            <a:off x="3044135" y="5681114"/>
            <a:ext cx="1119852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DE980AD2-3DE8-8B41-BA50-8F0EAF9DA8BA}"/>
              </a:ext>
            </a:extLst>
          </p:cNvPr>
          <p:cNvCxnSpPr>
            <a:cxnSpLocks/>
            <a:stCxn id="38" idx="2"/>
            <a:endCxn id="54" idx="0"/>
          </p:cNvCxnSpPr>
          <p:nvPr/>
        </p:nvCxnSpPr>
        <p:spPr>
          <a:xfrm>
            <a:off x="2706481" y="2902587"/>
            <a:ext cx="897580" cy="27785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36FFE147-753C-7A40-B1F5-5FA6554989D9}"/>
              </a:ext>
            </a:extLst>
          </p:cNvPr>
          <p:cNvCxnSpPr>
            <a:cxnSpLocks/>
            <a:stCxn id="58" idx="6"/>
            <a:endCxn id="45" idx="1"/>
          </p:cNvCxnSpPr>
          <p:nvPr/>
        </p:nvCxnSpPr>
        <p:spPr>
          <a:xfrm>
            <a:off x="6326024" y="3668820"/>
            <a:ext cx="1864609" cy="6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円/楕円 57">
            <a:extLst>
              <a:ext uri="{FF2B5EF4-FFF2-40B4-BE49-F238E27FC236}">
                <a16:creationId xmlns:a16="http://schemas.microsoft.com/office/drawing/2014/main" id="{967BE17D-B193-8844-9388-19206B22C426}"/>
              </a:ext>
            </a:extLst>
          </p:cNvPr>
          <p:cNvSpPr/>
          <p:nvPr/>
        </p:nvSpPr>
        <p:spPr>
          <a:xfrm>
            <a:off x="6000743" y="3506179"/>
            <a:ext cx="325281" cy="32528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AC6A7F13-3812-B04D-ADCA-B0DB3ABA1F40}"/>
              </a:ext>
            </a:extLst>
          </p:cNvPr>
          <p:cNvSpPr/>
          <p:nvPr/>
        </p:nvSpPr>
        <p:spPr>
          <a:xfrm>
            <a:off x="7912212" y="5601171"/>
            <a:ext cx="1652219" cy="72139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ED553945-98A5-2743-8E7C-8F53D452B688}"/>
              </a:ext>
            </a:extLst>
          </p:cNvPr>
          <p:cNvCxnSpPr>
            <a:cxnSpLocks/>
            <a:stCxn id="54" idx="3"/>
            <a:endCxn id="59" idx="1"/>
          </p:cNvCxnSpPr>
          <p:nvPr/>
        </p:nvCxnSpPr>
        <p:spPr>
          <a:xfrm flipV="1">
            <a:off x="4163987" y="5961869"/>
            <a:ext cx="3748224" cy="424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DEC6C28D-A8BE-2648-90AA-7FF15BE1BCB6}"/>
              </a:ext>
            </a:extLst>
          </p:cNvPr>
          <p:cNvSpPr txBox="1"/>
          <p:nvPr/>
        </p:nvSpPr>
        <p:spPr>
          <a:xfrm>
            <a:off x="6677763" y="5660673"/>
            <a:ext cx="132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28AD86C5-B61B-4949-8C32-CCD93493FA22}"/>
              </a:ext>
            </a:extLst>
          </p:cNvPr>
          <p:cNvCxnSpPr>
            <a:cxnSpLocks/>
            <a:stCxn id="59" idx="0"/>
            <a:endCxn id="45" idx="2"/>
          </p:cNvCxnSpPr>
          <p:nvPr/>
        </p:nvCxnSpPr>
        <p:spPr>
          <a:xfrm flipH="1" flipV="1">
            <a:off x="8738321" y="3979582"/>
            <a:ext cx="1" cy="16215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674E5723-7CB9-8345-AA7D-9DFFC02EF6B6}"/>
              </a:ext>
            </a:extLst>
          </p:cNvPr>
          <p:cNvCxnSpPr>
            <a:cxnSpLocks/>
          </p:cNvCxnSpPr>
          <p:nvPr/>
        </p:nvCxnSpPr>
        <p:spPr>
          <a:xfrm flipV="1">
            <a:off x="6854701" y="3708343"/>
            <a:ext cx="0" cy="22535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24C633-A54C-0E4A-8FE5-06E727E0CD00}"/>
              </a:ext>
            </a:extLst>
          </p:cNvPr>
          <p:cNvSpPr txBox="1"/>
          <p:nvPr/>
        </p:nvSpPr>
        <p:spPr>
          <a:xfrm>
            <a:off x="6618802" y="3914006"/>
            <a:ext cx="132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22BD7C0-0A9E-794B-91BB-405414C6EF66}"/>
              </a:ext>
            </a:extLst>
          </p:cNvPr>
          <p:cNvSpPr txBox="1"/>
          <p:nvPr/>
        </p:nvSpPr>
        <p:spPr>
          <a:xfrm>
            <a:off x="1616289" y="4503956"/>
            <a:ext cx="2360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ホームポジションの写真を載せる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9567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2324</TotalTime>
  <Words>838</Words>
  <Application>Microsoft Macintosh PowerPoint</Application>
  <PresentationFormat>ワイド画面</PresentationFormat>
  <Paragraphs>366</Paragraphs>
  <Slides>23</Slides>
  <Notes>4</Notes>
  <HiddenSlides>4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2号機アーキテクチャ①認識・接近</vt:lpstr>
      <vt:lpstr>2号機アーキテクチャ②把持</vt:lpstr>
      <vt:lpstr>2号機アーキテクチャ③帰還</vt:lpstr>
      <vt:lpstr>2号機アーキテクチャ③帰還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409</cp:revision>
  <dcterms:created xsi:type="dcterms:W3CDTF">2020-01-07T02:16:19Z</dcterms:created>
  <dcterms:modified xsi:type="dcterms:W3CDTF">2020-02-04T06:02:59Z</dcterms:modified>
</cp:coreProperties>
</file>

<file path=docProps/thumbnail.jpeg>
</file>